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 id="268" r:id="rId14"/>
    <p:sldId id="274" r:id="rId15"/>
    <p:sldId id="275" r:id="rId16"/>
    <p:sldId id="276" r:id="rId17"/>
    <p:sldId id="277" r:id="rId18"/>
    <p:sldId id="278" r:id="rId19"/>
    <p:sldId id="279" r:id="rId20"/>
    <p:sldId id="280" r:id="rId21"/>
    <p:sldId id="281" r:id="rId22"/>
    <p:sldId id="269" r:id="rId23"/>
    <p:sldId id="272" r:id="rId24"/>
    <p:sldId id="271" r:id="rId25"/>
    <p:sldId id="273" r:id="rId26"/>
    <p:sldId id="270"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p:restoredTop sz="94707"/>
  </p:normalViewPr>
  <p:slideViewPr>
    <p:cSldViewPr snapToGrid="0" snapToObjects="1">
      <p:cViewPr varScale="1">
        <p:scale>
          <a:sx n="84" d="100"/>
          <a:sy n="84" d="100"/>
        </p:scale>
        <p:origin x="1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1" Type="http://schemas.openxmlformats.org/officeDocument/2006/relationships/hyperlink" Target="https://www.wikihow.com/Cite-Sources"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1" Type="http://schemas.openxmlformats.org/officeDocument/2006/relationships/hyperlink" Target="https://www.wikihow.com/Cite-Sources"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EFBB52-4537-4BC3-A001-E4356E5234A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F106E48-D666-4FE0-AD48-7C217EAAB3A2}">
      <dgm:prSet/>
      <dgm:spPr/>
      <dgm:t>
        <a:bodyPr/>
        <a:lstStyle/>
        <a:p>
          <a:r>
            <a:rPr lang="en-US"/>
            <a:t>Establish your claim</a:t>
          </a:r>
        </a:p>
      </dgm:t>
    </dgm:pt>
    <dgm:pt modelId="{B956988E-832E-4F2B-9051-2859B88CD382}" type="parTrans" cxnId="{0BEBA319-18D2-4AB4-A318-5BA11F41DA9A}">
      <dgm:prSet/>
      <dgm:spPr/>
      <dgm:t>
        <a:bodyPr/>
        <a:lstStyle/>
        <a:p>
          <a:endParaRPr lang="en-US"/>
        </a:p>
      </dgm:t>
    </dgm:pt>
    <dgm:pt modelId="{C3A12B70-5E03-4C70-B17A-BC51A13A9B02}" type="sibTrans" cxnId="{0BEBA319-18D2-4AB4-A318-5BA11F41DA9A}">
      <dgm:prSet/>
      <dgm:spPr/>
      <dgm:t>
        <a:bodyPr/>
        <a:lstStyle/>
        <a:p>
          <a:endParaRPr lang="en-US"/>
        </a:p>
      </dgm:t>
    </dgm:pt>
    <dgm:pt modelId="{6F14B400-116D-4FCE-9314-A7511075AA20}">
      <dgm:prSet/>
      <dgm:spPr/>
      <dgm:t>
        <a:bodyPr/>
        <a:lstStyle/>
        <a:p>
          <a:r>
            <a:rPr lang="en-US"/>
            <a:t>Identify your supporting reasons  </a:t>
          </a:r>
        </a:p>
      </dgm:t>
    </dgm:pt>
    <dgm:pt modelId="{3F24EFA4-5BE9-47F2-8E67-9E167B5B0908}" type="parTrans" cxnId="{FBA8FEDC-460C-4CAA-92AC-291945A771E9}">
      <dgm:prSet/>
      <dgm:spPr/>
      <dgm:t>
        <a:bodyPr/>
        <a:lstStyle/>
        <a:p>
          <a:endParaRPr lang="en-US"/>
        </a:p>
      </dgm:t>
    </dgm:pt>
    <dgm:pt modelId="{CF1CB1D2-E18D-47FE-B7D7-894F48E00F40}" type="sibTrans" cxnId="{FBA8FEDC-460C-4CAA-92AC-291945A771E9}">
      <dgm:prSet/>
      <dgm:spPr/>
      <dgm:t>
        <a:bodyPr/>
        <a:lstStyle/>
        <a:p>
          <a:endParaRPr lang="en-US"/>
        </a:p>
      </dgm:t>
    </dgm:pt>
    <dgm:pt modelId="{2022EA48-B106-4EA7-9F35-9CD7A3CBFDDF}">
      <dgm:prSet/>
      <dgm:spPr/>
      <dgm:t>
        <a:bodyPr/>
        <a:lstStyle/>
        <a:p>
          <a:r>
            <a:rPr lang="en-US"/>
            <a:t>Compile your supporting evidence</a:t>
          </a:r>
        </a:p>
      </dgm:t>
    </dgm:pt>
    <dgm:pt modelId="{0FFD3F88-A473-4CC2-BA75-9D9C221CA0C0}" type="parTrans" cxnId="{04C87FE9-E229-47BB-95A8-C1714EE60691}">
      <dgm:prSet/>
      <dgm:spPr/>
      <dgm:t>
        <a:bodyPr/>
        <a:lstStyle/>
        <a:p>
          <a:endParaRPr lang="en-US"/>
        </a:p>
      </dgm:t>
    </dgm:pt>
    <dgm:pt modelId="{A6792BF7-DA9C-4B69-ACFC-B1EE15103222}" type="sibTrans" cxnId="{04C87FE9-E229-47BB-95A8-C1714EE60691}">
      <dgm:prSet/>
      <dgm:spPr/>
      <dgm:t>
        <a:bodyPr/>
        <a:lstStyle/>
        <a:p>
          <a:endParaRPr lang="en-US"/>
        </a:p>
      </dgm:t>
    </dgm:pt>
    <dgm:pt modelId="{5FB17BF8-8926-493B-9820-F8B03E113376}">
      <dgm:prSet/>
      <dgm:spPr/>
      <dgm:t>
        <a:bodyPr/>
        <a:lstStyle/>
        <a:p>
          <a:r>
            <a:rPr lang="en-US"/>
            <a:t>Identify a counter-argument that you can easily dismiss.</a:t>
          </a:r>
        </a:p>
      </dgm:t>
    </dgm:pt>
    <dgm:pt modelId="{9F9FE4AB-4E16-41C5-9B41-165398AAC1BD}" type="parTrans" cxnId="{3E083EFD-D3FD-4AB7-A24A-AB2492153DAF}">
      <dgm:prSet/>
      <dgm:spPr/>
      <dgm:t>
        <a:bodyPr/>
        <a:lstStyle/>
        <a:p>
          <a:endParaRPr lang="en-US"/>
        </a:p>
      </dgm:t>
    </dgm:pt>
    <dgm:pt modelId="{AAB0E8AF-52CF-4471-84A7-CA429FE4695B}" type="sibTrans" cxnId="{3E083EFD-D3FD-4AB7-A24A-AB2492153DAF}">
      <dgm:prSet/>
      <dgm:spPr/>
      <dgm:t>
        <a:bodyPr/>
        <a:lstStyle/>
        <a:p>
          <a:endParaRPr lang="en-US"/>
        </a:p>
      </dgm:t>
    </dgm:pt>
    <dgm:pt modelId="{821FAD37-87F7-4E0A-9DBF-09BDD5597BC3}" type="pres">
      <dgm:prSet presAssocID="{7EEFBB52-4537-4BC3-A001-E4356E5234AE}" presName="root" presStyleCnt="0">
        <dgm:presLayoutVars>
          <dgm:dir/>
          <dgm:resizeHandles val="exact"/>
        </dgm:presLayoutVars>
      </dgm:prSet>
      <dgm:spPr/>
    </dgm:pt>
    <dgm:pt modelId="{6B7AE107-287C-48AC-9836-79E4AB24FC0C}" type="pres">
      <dgm:prSet presAssocID="{4F106E48-D666-4FE0-AD48-7C217EAAB3A2}" presName="compNode" presStyleCnt="0"/>
      <dgm:spPr/>
    </dgm:pt>
    <dgm:pt modelId="{EAB23B3F-D850-44F9-B409-D20003C11BB6}" type="pres">
      <dgm:prSet presAssocID="{4F106E48-D666-4FE0-AD48-7C217EAAB3A2}" presName="bgRect" presStyleLbl="bgShp" presStyleIdx="0" presStyleCnt="4"/>
      <dgm:spPr/>
    </dgm:pt>
    <dgm:pt modelId="{0EB0BC5C-AA7F-4800-B144-2C0FD3A258F9}" type="pres">
      <dgm:prSet presAssocID="{4F106E48-D666-4FE0-AD48-7C217EAAB3A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BF0AFA8A-2A28-4E51-9D63-C95AB6D3FABB}" type="pres">
      <dgm:prSet presAssocID="{4F106E48-D666-4FE0-AD48-7C217EAAB3A2}" presName="spaceRect" presStyleCnt="0"/>
      <dgm:spPr/>
    </dgm:pt>
    <dgm:pt modelId="{2481379D-D2CF-4914-B74A-7CC7F80AA578}" type="pres">
      <dgm:prSet presAssocID="{4F106E48-D666-4FE0-AD48-7C217EAAB3A2}" presName="parTx" presStyleLbl="revTx" presStyleIdx="0" presStyleCnt="4">
        <dgm:presLayoutVars>
          <dgm:chMax val="0"/>
          <dgm:chPref val="0"/>
        </dgm:presLayoutVars>
      </dgm:prSet>
      <dgm:spPr/>
    </dgm:pt>
    <dgm:pt modelId="{3506F8FB-3A0E-4691-9719-BA938BC9306E}" type="pres">
      <dgm:prSet presAssocID="{C3A12B70-5E03-4C70-B17A-BC51A13A9B02}" presName="sibTrans" presStyleCnt="0"/>
      <dgm:spPr/>
    </dgm:pt>
    <dgm:pt modelId="{F1FA263A-1EA7-4CE4-9B28-F07A982DB5CA}" type="pres">
      <dgm:prSet presAssocID="{6F14B400-116D-4FCE-9314-A7511075AA20}" presName="compNode" presStyleCnt="0"/>
      <dgm:spPr/>
    </dgm:pt>
    <dgm:pt modelId="{75129EB3-566B-475D-84E6-A41D2E5E3F1F}" type="pres">
      <dgm:prSet presAssocID="{6F14B400-116D-4FCE-9314-A7511075AA20}" presName="bgRect" presStyleLbl="bgShp" presStyleIdx="1" presStyleCnt="4"/>
      <dgm:spPr/>
    </dgm:pt>
    <dgm:pt modelId="{E98FE2A8-4DC9-4AB5-A502-37E8DACC97A4}" type="pres">
      <dgm:prSet presAssocID="{6F14B400-116D-4FCE-9314-A7511075AA2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gnifying glass"/>
        </a:ext>
      </dgm:extLst>
    </dgm:pt>
    <dgm:pt modelId="{ED503920-09A9-497F-8D81-46A6B8521DE2}" type="pres">
      <dgm:prSet presAssocID="{6F14B400-116D-4FCE-9314-A7511075AA20}" presName="spaceRect" presStyleCnt="0"/>
      <dgm:spPr/>
    </dgm:pt>
    <dgm:pt modelId="{B56462FE-72B7-4846-BD0F-8BF1AFCAFAD2}" type="pres">
      <dgm:prSet presAssocID="{6F14B400-116D-4FCE-9314-A7511075AA20}" presName="parTx" presStyleLbl="revTx" presStyleIdx="1" presStyleCnt="4">
        <dgm:presLayoutVars>
          <dgm:chMax val="0"/>
          <dgm:chPref val="0"/>
        </dgm:presLayoutVars>
      </dgm:prSet>
      <dgm:spPr/>
    </dgm:pt>
    <dgm:pt modelId="{3329F514-2E64-49A4-A7BD-91A1010D9687}" type="pres">
      <dgm:prSet presAssocID="{CF1CB1D2-E18D-47FE-B7D7-894F48E00F40}" presName="sibTrans" presStyleCnt="0"/>
      <dgm:spPr/>
    </dgm:pt>
    <dgm:pt modelId="{4AFE0A66-661B-4895-8D97-9641BA7EEA02}" type="pres">
      <dgm:prSet presAssocID="{2022EA48-B106-4EA7-9F35-9CD7A3CBFDDF}" presName="compNode" presStyleCnt="0"/>
      <dgm:spPr/>
    </dgm:pt>
    <dgm:pt modelId="{8EE54983-6058-4EDE-9E0B-12881AC439A2}" type="pres">
      <dgm:prSet presAssocID="{2022EA48-B106-4EA7-9F35-9CD7A3CBFDDF}" presName="bgRect" presStyleLbl="bgShp" presStyleIdx="2" presStyleCnt="4"/>
      <dgm:spPr/>
    </dgm:pt>
    <dgm:pt modelId="{6433982E-15BF-4207-9EBA-0118886F521D}" type="pres">
      <dgm:prSet presAssocID="{2022EA48-B106-4EA7-9F35-9CD7A3CBFDD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ument"/>
        </a:ext>
      </dgm:extLst>
    </dgm:pt>
    <dgm:pt modelId="{1B0AC02C-4969-43EA-AAE1-42E6AD6F1F77}" type="pres">
      <dgm:prSet presAssocID="{2022EA48-B106-4EA7-9F35-9CD7A3CBFDDF}" presName="spaceRect" presStyleCnt="0"/>
      <dgm:spPr/>
    </dgm:pt>
    <dgm:pt modelId="{02EDCF86-B8D4-496D-8516-651682E6D399}" type="pres">
      <dgm:prSet presAssocID="{2022EA48-B106-4EA7-9F35-9CD7A3CBFDDF}" presName="parTx" presStyleLbl="revTx" presStyleIdx="2" presStyleCnt="4">
        <dgm:presLayoutVars>
          <dgm:chMax val="0"/>
          <dgm:chPref val="0"/>
        </dgm:presLayoutVars>
      </dgm:prSet>
      <dgm:spPr/>
    </dgm:pt>
    <dgm:pt modelId="{B4915CF5-C069-42E9-8F01-8E32ECF0CE85}" type="pres">
      <dgm:prSet presAssocID="{A6792BF7-DA9C-4B69-ACFC-B1EE15103222}" presName="sibTrans" presStyleCnt="0"/>
      <dgm:spPr/>
    </dgm:pt>
    <dgm:pt modelId="{DB86335C-BEF0-4E7A-940C-2FAD2B281524}" type="pres">
      <dgm:prSet presAssocID="{5FB17BF8-8926-493B-9820-F8B03E113376}" presName="compNode" presStyleCnt="0"/>
      <dgm:spPr/>
    </dgm:pt>
    <dgm:pt modelId="{86447C03-B4EC-4116-B558-2223DF0DFACC}" type="pres">
      <dgm:prSet presAssocID="{5FB17BF8-8926-493B-9820-F8B03E113376}" presName="bgRect" presStyleLbl="bgShp" presStyleIdx="3" presStyleCnt="4"/>
      <dgm:spPr/>
    </dgm:pt>
    <dgm:pt modelId="{B60385DD-9F86-42B6-A76A-194BF3331FCD}" type="pres">
      <dgm:prSet presAssocID="{5FB17BF8-8926-493B-9820-F8B03E11337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estion mark"/>
        </a:ext>
      </dgm:extLst>
    </dgm:pt>
    <dgm:pt modelId="{B4D210FD-8760-4E02-97CC-6706922F9B7D}" type="pres">
      <dgm:prSet presAssocID="{5FB17BF8-8926-493B-9820-F8B03E113376}" presName="spaceRect" presStyleCnt="0"/>
      <dgm:spPr/>
    </dgm:pt>
    <dgm:pt modelId="{EFE7C8FB-82B5-4D04-BE4C-8BC81EAFEAA6}" type="pres">
      <dgm:prSet presAssocID="{5FB17BF8-8926-493B-9820-F8B03E113376}" presName="parTx" presStyleLbl="revTx" presStyleIdx="3" presStyleCnt="4">
        <dgm:presLayoutVars>
          <dgm:chMax val="0"/>
          <dgm:chPref val="0"/>
        </dgm:presLayoutVars>
      </dgm:prSet>
      <dgm:spPr/>
    </dgm:pt>
  </dgm:ptLst>
  <dgm:cxnLst>
    <dgm:cxn modelId="{47110806-F310-4812-A395-30160FA62205}" type="presOf" srcId="{4F106E48-D666-4FE0-AD48-7C217EAAB3A2}" destId="{2481379D-D2CF-4914-B74A-7CC7F80AA578}" srcOrd="0" destOrd="0" presId="urn:microsoft.com/office/officeart/2018/2/layout/IconVerticalSolidList"/>
    <dgm:cxn modelId="{C9331D0D-6B14-47D4-93CA-9AA9A535B952}" type="presOf" srcId="{6F14B400-116D-4FCE-9314-A7511075AA20}" destId="{B56462FE-72B7-4846-BD0F-8BF1AFCAFAD2}" srcOrd="0" destOrd="0" presId="urn:microsoft.com/office/officeart/2018/2/layout/IconVerticalSolidList"/>
    <dgm:cxn modelId="{0BEBA319-18D2-4AB4-A318-5BA11F41DA9A}" srcId="{7EEFBB52-4537-4BC3-A001-E4356E5234AE}" destId="{4F106E48-D666-4FE0-AD48-7C217EAAB3A2}" srcOrd="0" destOrd="0" parTransId="{B956988E-832E-4F2B-9051-2859B88CD382}" sibTransId="{C3A12B70-5E03-4C70-B17A-BC51A13A9B02}"/>
    <dgm:cxn modelId="{0AE3C252-F4F2-4A54-A7DE-0BCC7A84AD98}" type="presOf" srcId="{7EEFBB52-4537-4BC3-A001-E4356E5234AE}" destId="{821FAD37-87F7-4E0A-9DBF-09BDD5597BC3}" srcOrd="0" destOrd="0" presId="urn:microsoft.com/office/officeart/2018/2/layout/IconVerticalSolidList"/>
    <dgm:cxn modelId="{058996CC-FC43-47AD-A0C2-C0B6A6DB01EE}" type="presOf" srcId="{5FB17BF8-8926-493B-9820-F8B03E113376}" destId="{EFE7C8FB-82B5-4D04-BE4C-8BC81EAFEAA6}" srcOrd="0" destOrd="0" presId="urn:microsoft.com/office/officeart/2018/2/layout/IconVerticalSolidList"/>
    <dgm:cxn modelId="{FBA8FEDC-460C-4CAA-92AC-291945A771E9}" srcId="{7EEFBB52-4537-4BC3-A001-E4356E5234AE}" destId="{6F14B400-116D-4FCE-9314-A7511075AA20}" srcOrd="1" destOrd="0" parTransId="{3F24EFA4-5BE9-47F2-8E67-9E167B5B0908}" sibTransId="{CF1CB1D2-E18D-47FE-B7D7-894F48E00F40}"/>
    <dgm:cxn modelId="{04C87FE9-E229-47BB-95A8-C1714EE60691}" srcId="{7EEFBB52-4537-4BC3-A001-E4356E5234AE}" destId="{2022EA48-B106-4EA7-9F35-9CD7A3CBFDDF}" srcOrd="2" destOrd="0" parTransId="{0FFD3F88-A473-4CC2-BA75-9D9C221CA0C0}" sibTransId="{A6792BF7-DA9C-4B69-ACFC-B1EE15103222}"/>
    <dgm:cxn modelId="{F82A64EC-64ED-4A1F-B2DF-3C9BAB649317}" type="presOf" srcId="{2022EA48-B106-4EA7-9F35-9CD7A3CBFDDF}" destId="{02EDCF86-B8D4-496D-8516-651682E6D399}" srcOrd="0" destOrd="0" presId="urn:microsoft.com/office/officeart/2018/2/layout/IconVerticalSolidList"/>
    <dgm:cxn modelId="{3E083EFD-D3FD-4AB7-A24A-AB2492153DAF}" srcId="{7EEFBB52-4537-4BC3-A001-E4356E5234AE}" destId="{5FB17BF8-8926-493B-9820-F8B03E113376}" srcOrd="3" destOrd="0" parTransId="{9F9FE4AB-4E16-41C5-9B41-165398AAC1BD}" sibTransId="{AAB0E8AF-52CF-4471-84A7-CA429FE4695B}"/>
    <dgm:cxn modelId="{9979B7C6-B901-4FFB-906B-5BCF11D01E4A}" type="presParOf" srcId="{821FAD37-87F7-4E0A-9DBF-09BDD5597BC3}" destId="{6B7AE107-287C-48AC-9836-79E4AB24FC0C}" srcOrd="0" destOrd="0" presId="urn:microsoft.com/office/officeart/2018/2/layout/IconVerticalSolidList"/>
    <dgm:cxn modelId="{1C55729E-F793-4324-BFAD-202D1FC568C6}" type="presParOf" srcId="{6B7AE107-287C-48AC-9836-79E4AB24FC0C}" destId="{EAB23B3F-D850-44F9-B409-D20003C11BB6}" srcOrd="0" destOrd="0" presId="urn:microsoft.com/office/officeart/2018/2/layout/IconVerticalSolidList"/>
    <dgm:cxn modelId="{45DF92F6-0F21-4ABE-8253-92C0380FCC84}" type="presParOf" srcId="{6B7AE107-287C-48AC-9836-79E4AB24FC0C}" destId="{0EB0BC5C-AA7F-4800-B144-2C0FD3A258F9}" srcOrd="1" destOrd="0" presId="urn:microsoft.com/office/officeart/2018/2/layout/IconVerticalSolidList"/>
    <dgm:cxn modelId="{B304E1EC-1D2F-4623-8C4E-8E0D87D6FB46}" type="presParOf" srcId="{6B7AE107-287C-48AC-9836-79E4AB24FC0C}" destId="{BF0AFA8A-2A28-4E51-9D63-C95AB6D3FABB}" srcOrd="2" destOrd="0" presId="urn:microsoft.com/office/officeart/2018/2/layout/IconVerticalSolidList"/>
    <dgm:cxn modelId="{A64DC81A-609A-466D-8783-0634292538EC}" type="presParOf" srcId="{6B7AE107-287C-48AC-9836-79E4AB24FC0C}" destId="{2481379D-D2CF-4914-B74A-7CC7F80AA578}" srcOrd="3" destOrd="0" presId="urn:microsoft.com/office/officeart/2018/2/layout/IconVerticalSolidList"/>
    <dgm:cxn modelId="{D8572A5F-3B3D-434D-A103-F16EED5733C1}" type="presParOf" srcId="{821FAD37-87F7-4E0A-9DBF-09BDD5597BC3}" destId="{3506F8FB-3A0E-4691-9719-BA938BC9306E}" srcOrd="1" destOrd="0" presId="urn:microsoft.com/office/officeart/2018/2/layout/IconVerticalSolidList"/>
    <dgm:cxn modelId="{C0C608C0-A2DB-4F28-907D-B4A3DFB8452E}" type="presParOf" srcId="{821FAD37-87F7-4E0A-9DBF-09BDD5597BC3}" destId="{F1FA263A-1EA7-4CE4-9B28-F07A982DB5CA}" srcOrd="2" destOrd="0" presId="urn:microsoft.com/office/officeart/2018/2/layout/IconVerticalSolidList"/>
    <dgm:cxn modelId="{CDEB864C-8D02-4A27-AFF1-9C88E6DEF0F4}" type="presParOf" srcId="{F1FA263A-1EA7-4CE4-9B28-F07A982DB5CA}" destId="{75129EB3-566B-475D-84E6-A41D2E5E3F1F}" srcOrd="0" destOrd="0" presId="urn:microsoft.com/office/officeart/2018/2/layout/IconVerticalSolidList"/>
    <dgm:cxn modelId="{1287DE88-3BB3-49C3-8B74-7472B1A379C5}" type="presParOf" srcId="{F1FA263A-1EA7-4CE4-9B28-F07A982DB5CA}" destId="{E98FE2A8-4DC9-4AB5-A502-37E8DACC97A4}" srcOrd="1" destOrd="0" presId="urn:microsoft.com/office/officeart/2018/2/layout/IconVerticalSolidList"/>
    <dgm:cxn modelId="{30422FA9-312F-430C-9F42-6A3DCD73955F}" type="presParOf" srcId="{F1FA263A-1EA7-4CE4-9B28-F07A982DB5CA}" destId="{ED503920-09A9-497F-8D81-46A6B8521DE2}" srcOrd="2" destOrd="0" presId="urn:microsoft.com/office/officeart/2018/2/layout/IconVerticalSolidList"/>
    <dgm:cxn modelId="{8C95BAD9-4B07-4FC0-BC2F-E753A2DEB919}" type="presParOf" srcId="{F1FA263A-1EA7-4CE4-9B28-F07A982DB5CA}" destId="{B56462FE-72B7-4846-BD0F-8BF1AFCAFAD2}" srcOrd="3" destOrd="0" presId="urn:microsoft.com/office/officeart/2018/2/layout/IconVerticalSolidList"/>
    <dgm:cxn modelId="{8BE93025-2922-4C7D-90F5-C5EE2F149297}" type="presParOf" srcId="{821FAD37-87F7-4E0A-9DBF-09BDD5597BC3}" destId="{3329F514-2E64-49A4-A7BD-91A1010D9687}" srcOrd="3" destOrd="0" presId="urn:microsoft.com/office/officeart/2018/2/layout/IconVerticalSolidList"/>
    <dgm:cxn modelId="{D6393CFB-B6EA-49C9-B432-D4EB53A0FFC7}" type="presParOf" srcId="{821FAD37-87F7-4E0A-9DBF-09BDD5597BC3}" destId="{4AFE0A66-661B-4895-8D97-9641BA7EEA02}" srcOrd="4" destOrd="0" presId="urn:microsoft.com/office/officeart/2018/2/layout/IconVerticalSolidList"/>
    <dgm:cxn modelId="{0E62E672-4AE5-4147-98B3-87BA050D5937}" type="presParOf" srcId="{4AFE0A66-661B-4895-8D97-9641BA7EEA02}" destId="{8EE54983-6058-4EDE-9E0B-12881AC439A2}" srcOrd="0" destOrd="0" presId="urn:microsoft.com/office/officeart/2018/2/layout/IconVerticalSolidList"/>
    <dgm:cxn modelId="{12B0BD2F-B49D-4493-85AE-199B096E1AEA}" type="presParOf" srcId="{4AFE0A66-661B-4895-8D97-9641BA7EEA02}" destId="{6433982E-15BF-4207-9EBA-0118886F521D}" srcOrd="1" destOrd="0" presId="urn:microsoft.com/office/officeart/2018/2/layout/IconVerticalSolidList"/>
    <dgm:cxn modelId="{CF857EE6-E5A3-4D76-97AC-435B74B7E0C5}" type="presParOf" srcId="{4AFE0A66-661B-4895-8D97-9641BA7EEA02}" destId="{1B0AC02C-4969-43EA-AAE1-42E6AD6F1F77}" srcOrd="2" destOrd="0" presId="urn:microsoft.com/office/officeart/2018/2/layout/IconVerticalSolidList"/>
    <dgm:cxn modelId="{96CF5D9A-A405-4012-A34F-6A03F7F75F17}" type="presParOf" srcId="{4AFE0A66-661B-4895-8D97-9641BA7EEA02}" destId="{02EDCF86-B8D4-496D-8516-651682E6D399}" srcOrd="3" destOrd="0" presId="urn:microsoft.com/office/officeart/2018/2/layout/IconVerticalSolidList"/>
    <dgm:cxn modelId="{490E73FC-4E2B-41C0-8E53-20A34A14AA0A}" type="presParOf" srcId="{821FAD37-87F7-4E0A-9DBF-09BDD5597BC3}" destId="{B4915CF5-C069-42E9-8F01-8E32ECF0CE85}" srcOrd="5" destOrd="0" presId="urn:microsoft.com/office/officeart/2018/2/layout/IconVerticalSolidList"/>
    <dgm:cxn modelId="{6F93352D-63D8-4346-B56F-4E7B2EDA7891}" type="presParOf" srcId="{821FAD37-87F7-4E0A-9DBF-09BDD5597BC3}" destId="{DB86335C-BEF0-4E7A-940C-2FAD2B281524}" srcOrd="6" destOrd="0" presId="urn:microsoft.com/office/officeart/2018/2/layout/IconVerticalSolidList"/>
    <dgm:cxn modelId="{B358CF09-628A-450B-949F-D5550A9E2273}" type="presParOf" srcId="{DB86335C-BEF0-4E7A-940C-2FAD2B281524}" destId="{86447C03-B4EC-4116-B558-2223DF0DFACC}" srcOrd="0" destOrd="0" presId="urn:microsoft.com/office/officeart/2018/2/layout/IconVerticalSolidList"/>
    <dgm:cxn modelId="{64747345-9AF4-4956-968C-50ACDD5EDCB4}" type="presParOf" srcId="{DB86335C-BEF0-4E7A-940C-2FAD2B281524}" destId="{B60385DD-9F86-42B6-A76A-194BF3331FCD}" srcOrd="1" destOrd="0" presId="urn:microsoft.com/office/officeart/2018/2/layout/IconVerticalSolidList"/>
    <dgm:cxn modelId="{9E1A20AC-4358-4840-892E-FA3BF7D6BDBB}" type="presParOf" srcId="{DB86335C-BEF0-4E7A-940C-2FAD2B281524}" destId="{B4D210FD-8760-4E02-97CC-6706922F9B7D}" srcOrd="2" destOrd="0" presId="urn:microsoft.com/office/officeart/2018/2/layout/IconVerticalSolidList"/>
    <dgm:cxn modelId="{8AB56851-4C41-430F-80B3-46DCC580A87B}" type="presParOf" srcId="{DB86335C-BEF0-4E7A-940C-2FAD2B281524}" destId="{EFE7C8FB-82B5-4D04-BE4C-8BC81EAFEAA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46AB08-18BD-4AF0-A9D2-9CE667C865FD}" type="doc">
      <dgm:prSet loTypeId="urn:microsoft.com/office/officeart/2016/7/layout/BasicLinearProcessNumbered" loCatId="process" qsTypeId="urn:microsoft.com/office/officeart/2005/8/quickstyle/simple2" qsCatId="simple" csTypeId="urn:microsoft.com/office/officeart/2005/8/colors/accent1_2" csCatId="accent1"/>
      <dgm:spPr/>
      <dgm:t>
        <a:bodyPr/>
        <a:lstStyle/>
        <a:p>
          <a:endParaRPr lang="en-US"/>
        </a:p>
      </dgm:t>
    </dgm:pt>
    <dgm:pt modelId="{761AF660-0DAD-4563-8026-9CB0F9CED49D}">
      <dgm:prSet/>
      <dgm:spPr/>
      <dgm:t>
        <a:bodyPr/>
        <a:lstStyle/>
        <a:p>
          <a:r>
            <a:rPr lang="en-US" b="1"/>
            <a:t>Develop your thesis</a:t>
          </a:r>
          <a:endParaRPr lang="en-US"/>
        </a:p>
      </dgm:t>
    </dgm:pt>
    <dgm:pt modelId="{FB5A8747-7501-4079-B438-02F1E1A98562}" type="parTrans" cxnId="{0D354106-5823-458C-9A3A-CE99522F2A69}">
      <dgm:prSet/>
      <dgm:spPr/>
      <dgm:t>
        <a:bodyPr/>
        <a:lstStyle/>
        <a:p>
          <a:endParaRPr lang="en-US"/>
        </a:p>
      </dgm:t>
    </dgm:pt>
    <dgm:pt modelId="{560C9FB5-A1DA-420D-8E60-12CEB8BCBB6A}" type="sibTrans" cxnId="{0D354106-5823-458C-9A3A-CE99522F2A69}">
      <dgm:prSet phldrT="1" phldr="0"/>
      <dgm:spPr/>
      <dgm:t>
        <a:bodyPr/>
        <a:lstStyle/>
        <a:p>
          <a:r>
            <a:rPr lang="en-US"/>
            <a:t>1</a:t>
          </a:r>
        </a:p>
      </dgm:t>
    </dgm:pt>
    <dgm:pt modelId="{D5EE9308-448C-47A2-9B34-17A7BF25A0A6}">
      <dgm:prSet/>
      <dgm:spPr/>
      <dgm:t>
        <a:bodyPr/>
        <a:lstStyle/>
        <a:p>
          <a:r>
            <a:rPr lang="en-US" b="1"/>
            <a:t>Write your introduction</a:t>
          </a:r>
          <a:r>
            <a:rPr lang="en-US"/>
            <a:t> </a:t>
          </a:r>
        </a:p>
      </dgm:t>
    </dgm:pt>
    <dgm:pt modelId="{CD7C5BB6-3257-4B60-8C69-00072A5FB1DC}" type="parTrans" cxnId="{4B0A6DA0-581C-4AA5-89A9-9A87EE5D4910}">
      <dgm:prSet/>
      <dgm:spPr/>
      <dgm:t>
        <a:bodyPr/>
        <a:lstStyle/>
        <a:p>
          <a:endParaRPr lang="en-US"/>
        </a:p>
      </dgm:t>
    </dgm:pt>
    <dgm:pt modelId="{B4EA24A5-018B-4CB4-A972-F531EBC37311}" type="sibTrans" cxnId="{4B0A6DA0-581C-4AA5-89A9-9A87EE5D4910}">
      <dgm:prSet phldrT="2" phldr="0"/>
      <dgm:spPr/>
      <dgm:t>
        <a:bodyPr/>
        <a:lstStyle/>
        <a:p>
          <a:r>
            <a:rPr lang="en-US"/>
            <a:t>2</a:t>
          </a:r>
        </a:p>
      </dgm:t>
    </dgm:pt>
    <dgm:pt modelId="{3E22DCA2-A471-4E10-92D3-561F7640DBEB}">
      <dgm:prSet/>
      <dgm:spPr/>
      <dgm:t>
        <a:bodyPr/>
        <a:lstStyle/>
        <a:p>
          <a:r>
            <a:rPr lang="en-US" b="1"/>
            <a:t>Include at least 2 body paragraphs</a:t>
          </a:r>
          <a:r>
            <a:rPr lang="en-US"/>
            <a:t> </a:t>
          </a:r>
        </a:p>
      </dgm:t>
    </dgm:pt>
    <dgm:pt modelId="{F8B867ED-2E29-451D-BC44-31B6F2FEDC33}" type="parTrans" cxnId="{7A56D2AD-8660-425B-A7FC-E74CCE094875}">
      <dgm:prSet/>
      <dgm:spPr/>
      <dgm:t>
        <a:bodyPr/>
        <a:lstStyle/>
        <a:p>
          <a:endParaRPr lang="en-US"/>
        </a:p>
      </dgm:t>
    </dgm:pt>
    <dgm:pt modelId="{C0986CAE-7690-44F0-AB5F-884E28869E60}" type="sibTrans" cxnId="{7A56D2AD-8660-425B-A7FC-E74CCE094875}">
      <dgm:prSet phldrT="3" phldr="0"/>
      <dgm:spPr/>
      <dgm:t>
        <a:bodyPr/>
        <a:lstStyle/>
        <a:p>
          <a:r>
            <a:rPr lang="en-US"/>
            <a:t>3</a:t>
          </a:r>
        </a:p>
      </dgm:t>
    </dgm:pt>
    <dgm:pt modelId="{9EA3E869-C0D8-4AE4-8C18-74FCD333F0FC}">
      <dgm:prSet/>
      <dgm:spPr/>
      <dgm:t>
        <a:bodyPr/>
        <a:lstStyle/>
        <a:p>
          <a:r>
            <a:rPr lang="en-US" b="1"/>
            <a:t>Use topic sentences that link back to your thesis.</a:t>
          </a:r>
          <a:r>
            <a:rPr lang="en-US"/>
            <a:t>  </a:t>
          </a:r>
        </a:p>
      </dgm:t>
    </dgm:pt>
    <dgm:pt modelId="{6BC40EB3-0644-4D0B-A9F5-7A1926EAF74E}" type="parTrans" cxnId="{4DFE3E06-DBED-44FC-80DB-CCFE45709E24}">
      <dgm:prSet/>
      <dgm:spPr/>
      <dgm:t>
        <a:bodyPr/>
        <a:lstStyle/>
        <a:p>
          <a:endParaRPr lang="en-US"/>
        </a:p>
      </dgm:t>
    </dgm:pt>
    <dgm:pt modelId="{FC42A868-CD16-4022-ABAB-DF7E49879BE1}" type="sibTrans" cxnId="{4DFE3E06-DBED-44FC-80DB-CCFE45709E24}">
      <dgm:prSet phldrT="4" phldr="0"/>
      <dgm:spPr/>
      <dgm:t>
        <a:bodyPr/>
        <a:lstStyle/>
        <a:p>
          <a:r>
            <a:rPr lang="en-US"/>
            <a:t>4</a:t>
          </a:r>
        </a:p>
      </dgm:t>
    </dgm:pt>
    <dgm:pt modelId="{97B198AB-CD7B-4CC5-96AB-6C2CBA13B28F}">
      <dgm:prSet/>
      <dgm:spPr/>
      <dgm:t>
        <a:bodyPr/>
        <a:lstStyle/>
        <a:p>
          <a:r>
            <a:rPr lang="en-US" b="1"/>
            <a:t>Provide evidence to support your position</a:t>
          </a:r>
          <a:r>
            <a:rPr lang="en-US"/>
            <a:t> </a:t>
          </a:r>
        </a:p>
      </dgm:t>
    </dgm:pt>
    <dgm:pt modelId="{5BFF5EBA-4194-4846-9B70-F552C7AD162E}" type="parTrans" cxnId="{4DBEC0CE-EAD9-491F-9CE9-8A317448EBF9}">
      <dgm:prSet/>
      <dgm:spPr/>
      <dgm:t>
        <a:bodyPr/>
        <a:lstStyle/>
        <a:p>
          <a:endParaRPr lang="en-US"/>
        </a:p>
      </dgm:t>
    </dgm:pt>
    <dgm:pt modelId="{A06A320A-BE65-4697-8B3F-6CF59AC49F12}" type="sibTrans" cxnId="{4DBEC0CE-EAD9-491F-9CE9-8A317448EBF9}">
      <dgm:prSet phldrT="5" phldr="0"/>
      <dgm:spPr/>
      <dgm:t>
        <a:bodyPr/>
        <a:lstStyle/>
        <a:p>
          <a:r>
            <a:rPr lang="en-US"/>
            <a:t>5</a:t>
          </a:r>
        </a:p>
      </dgm:t>
    </dgm:pt>
    <dgm:pt modelId="{37A89FDD-A1D6-4473-870F-8FABEA24F401}">
      <dgm:prSet/>
      <dgm:spPr/>
      <dgm:t>
        <a:bodyPr/>
        <a:lstStyle/>
        <a:p>
          <a:r>
            <a:rPr lang="en-US" b="1"/>
            <a:t>Provide commentary to explain your evidence</a:t>
          </a:r>
          <a:r>
            <a:rPr lang="en-US"/>
            <a:t> </a:t>
          </a:r>
        </a:p>
      </dgm:t>
    </dgm:pt>
    <dgm:pt modelId="{A008B47C-3E2B-49A4-882F-A87A126240B8}" type="parTrans" cxnId="{AA68B7F2-8B84-4937-B84A-0FDF768110A0}">
      <dgm:prSet/>
      <dgm:spPr/>
      <dgm:t>
        <a:bodyPr/>
        <a:lstStyle/>
        <a:p>
          <a:endParaRPr lang="en-US"/>
        </a:p>
      </dgm:t>
    </dgm:pt>
    <dgm:pt modelId="{16E75FCF-0F1F-468B-9CCF-A07FBF6C5377}" type="sibTrans" cxnId="{AA68B7F2-8B84-4937-B84A-0FDF768110A0}">
      <dgm:prSet phldrT="6" phldr="0"/>
      <dgm:spPr/>
      <dgm:t>
        <a:bodyPr/>
        <a:lstStyle/>
        <a:p>
          <a:r>
            <a:rPr lang="en-US"/>
            <a:t>6</a:t>
          </a:r>
        </a:p>
      </dgm:t>
    </dgm:pt>
    <dgm:pt modelId="{9131A62A-FF91-4619-B7B4-3B65BCDD642B}">
      <dgm:prSet/>
      <dgm:spPr/>
      <dgm:t>
        <a:bodyPr/>
        <a:lstStyle/>
        <a:p>
          <a:r>
            <a:rPr lang="en-US" b="1"/>
            <a:t>Conclude your essay by reasserting your position.</a:t>
          </a:r>
          <a:r>
            <a:rPr lang="en-US"/>
            <a:t>  </a:t>
          </a:r>
        </a:p>
      </dgm:t>
    </dgm:pt>
    <dgm:pt modelId="{55C64E53-855E-4D95-971F-B4977550C650}" type="parTrans" cxnId="{A18F7293-5A93-4AB9-9688-193749BBC264}">
      <dgm:prSet/>
      <dgm:spPr/>
      <dgm:t>
        <a:bodyPr/>
        <a:lstStyle/>
        <a:p>
          <a:endParaRPr lang="en-US"/>
        </a:p>
      </dgm:t>
    </dgm:pt>
    <dgm:pt modelId="{36F7ED3C-3495-4C7D-9A8D-05520FC46724}" type="sibTrans" cxnId="{A18F7293-5A93-4AB9-9688-193749BBC264}">
      <dgm:prSet phldrT="7" phldr="0"/>
      <dgm:spPr/>
      <dgm:t>
        <a:bodyPr/>
        <a:lstStyle/>
        <a:p>
          <a:r>
            <a:rPr lang="en-US"/>
            <a:t>7</a:t>
          </a:r>
        </a:p>
      </dgm:t>
    </dgm:pt>
    <dgm:pt modelId="{0B3FF8CA-471D-40F3-8D73-1FE6FFB667B1}">
      <dgm:prSet/>
      <dgm:spPr/>
      <dgm:t>
        <a:bodyPr/>
        <a:lstStyle/>
        <a:p>
          <a:r>
            <a:rPr lang="en-US" b="1">
              <a:hlinkClick xmlns:r="http://schemas.openxmlformats.org/officeDocument/2006/relationships" r:id="rId1"/>
            </a:rPr>
            <a:t>Cite your sources</a:t>
          </a:r>
          <a:r>
            <a:rPr lang="en-US" b="1"/>
            <a:t>.</a:t>
          </a:r>
          <a:r>
            <a:rPr lang="en-US"/>
            <a:t>  </a:t>
          </a:r>
        </a:p>
      </dgm:t>
    </dgm:pt>
    <dgm:pt modelId="{3E844DF3-1997-4E62-95EC-BC8B5A0EF241}" type="parTrans" cxnId="{0D889228-CA90-431B-95CF-3C95503ACE4E}">
      <dgm:prSet/>
      <dgm:spPr/>
      <dgm:t>
        <a:bodyPr/>
        <a:lstStyle/>
        <a:p>
          <a:endParaRPr lang="en-US"/>
        </a:p>
      </dgm:t>
    </dgm:pt>
    <dgm:pt modelId="{15FBB46E-308B-4792-98E9-2C0198BA26A5}" type="sibTrans" cxnId="{0D889228-CA90-431B-95CF-3C95503ACE4E}">
      <dgm:prSet phldrT="8" phldr="0"/>
      <dgm:spPr/>
      <dgm:t>
        <a:bodyPr/>
        <a:lstStyle/>
        <a:p>
          <a:r>
            <a:rPr lang="en-US"/>
            <a:t>8</a:t>
          </a:r>
        </a:p>
      </dgm:t>
    </dgm:pt>
    <dgm:pt modelId="{FC730151-0EF1-6046-839A-1AD9D3A82DD3}" type="pres">
      <dgm:prSet presAssocID="{7A46AB08-18BD-4AF0-A9D2-9CE667C865FD}" presName="Name0" presStyleCnt="0">
        <dgm:presLayoutVars>
          <dgm:animLvl val="lvl"/>
          <dgm:resizeHandles val="exact"/>
        </dgm:presLayoutVars>
      </dgm:prSet>
      <dgm:spPr/>
    </dgm:pt>
    <dgm:pt modelId="{6F6C6AE8-6BDE-CF49-A7C7-636A5F46B252}" type="pres">
      <dgm:prSet presAssocID="{761AF660-0DAD-4563-8026-9CB0F9CED49D}" presName="compositeNode" presStyleCnt="0">
        <dgm:presLayoutVars>
          <dgm:bulletEnabled val="1"/>
        </dgm:presLayoutVars>
      </dgm:prSet>
      <dgm:spPr/>
    </dgm:pt>
    <dgm:pt modelId="{883BDA40-26D1-F94B-8E42-853ED0126C5C}" type="pres">
      <dgm:prSet presAssocID="{761AF660-0DAD-4563-8026-9CB0F9CED49D}" presName="bgRect" presStyleLbl="bgAccFollowNode1" presStyleIdx="0" presStyleCnt="8"/>
      <dgm:spPr/>
    </dgm:pt>
    <dgm:pt modelId="{005E9E01-A2F8-034A-870D-3D7B3DED9D0A}" type="pres">
      <dgm:prSet presAssocID="{560C9FB5-A1DA-420D-8E60-12CEB8BCBB6A}" presName="sibTransNodeCircle" presStyleLbl="alignNode1" presStyleIdx="0" presStyleCnt="16">
        <dgm:presLayoutVars>
          <dgm:chMax val="0"/>
          <dgm:bulletEnabled/>
        </dgm:presLayoutVars>
      </dgm:prSet>
      <dgm:spPr/>
    </dgm:pt>
    <dgm:pt modelId="{441428C1-D0DA-A349-BC52-3A1185854938}" type="pres">
      <dgm:prSet presAssocID="{761AF660-0DAD-4563-8026-9CB0F9CED49D}" presName="bottomLine" presStyleLbl="alignNode1" presStyleIdx="1" presStyleCnt="16">
        <dgm:presLayoutVars/>
      </dgm:prSet>
      <dgm:spPr/>
    </dgm:pt>
    <dgm:pt modelId="{9380CE3A-A220-EC48-A20B-44253C0C61A8}" type="pres">
      <dgm:prSet presAssocID="{761AF660-0DAD-4563-8026-9CB0F9CED49D}" presName="nodeText" presStyleLbl="bgAccFollowNode1" presStyleIdx="0" presStyleCnt="8">
        <dgm:presLayoutVars>
          <dgm:bulletEnabled val="1"/>
        </dgm:presLayoutVars>
      </dgm:prSet>
      <dgm:spPr/>
    </dgm:pt>
    <dgm:pt modelId="{FED6700D-F554-874C-8EFB-894CA9638B71}" type="pres">
      <dgm:prSet presAssocID="{560C9FB5-A1DA-420D-8E60-12CEB8BCBB6A}" presName="sibTrans" presStyleCnt="0"/>
      <dgm:spPr/>
    </dgm:pt>
    <dgm:pt modelId="{3376CA9E-9785-9D48-B0DB-3B36B4804B05}" type="pres">
      <dgm:prSet presAssocID="{D5EE9308-448C-47A2-9B34-17A7BF25A0A6}" presName="compositeNode" presStyleCnt="0">
        <dgm:presLayoutVars>
          <dgm:bulletEnabled val="1"/>
        </dgm:presLayoutVars>
      </dgm:prSet>
      <dgm:spPr/>
    </dgm:pt>
    <dgm:pt modelId="{0092472A-81B8-F04F-857A-946D20B61A37}" type="pres">
      <dgm:prSet presAssocID="{D5EE9308-448C-47A2-9B34-17A7BF25A0A6}" presName="bgRect" presStyleLbl="bgAccFollowNode1" presStyleIdx="1" presStyleCnt="8"/>
      <dgm:spPr/>
    </dgm:pt>
    <dgm:pt modelId="{B9043E73-F379-BB4E-B12D-A80C20639155}" type="pres">
      <dgm:prSet presAssocID="{B4EA24A5-018B-4CB4-A972-F531EBC37311}" presName="sibTransNodeCircle" presStyleLbl="alignNode1" presStyleIdx="2" presStyleCnt="16">
        <dgm:presLayoutVars>
          <dgm:chMax val="0"/>
          <dgm:bulletEnabled/>
        </dgm:presLayoutVars>
      </dgm:prSet>
      <dgm:spPr/>
    </dgm:pt>
    <dgm:pt modelId="{B10A662B-8D6E-D340-A70E-24DAFA5C06EE}" type="pres">
      <dgm:prSet presAssocID="{D5EE9308-448C-47A2-9B34-17A7BF25A0A6}" presName="bottomLine" presStyleLbl="alignNode1" presStyleIdx="3" presStyleCnt="16">
        <dgm:presLayoutVars/>
      </dgm:prSet>
      <dgm:spPr/>
    </dgm:pt>
    <dgm:pt modelId="{EC152195-80F7-1E47-A550-99F74DF79EC4}" type="pres">
      <dgm:prSet presAssocID="{D5EE9308-448C-47A2-9B34-17A7BF25A0A6}" presName="nodeText" presStyleLbl="bgAccFollowNode1" presStyleIdx="1" presStyleCnt="8">
        <dgm:presLayoutVars>
          <dgm:bulletEnabled val="1"/>
        </dgm:presLayoutVars>
      </dgm:prSet>
      <dgm:spPr/>
    </dgm:pt>
    <dgm:pt modelId="{B5DE3BD6-1D9C-0D4A-8DB6-1225E3A3908D}" type="pres">
      <dgm:prSet presAssocID="{B4EA24A5-018B-4CB4-A972-F531EBC37311}" presName="sibTrans" presStyleCnt="0"/>
      <dgm:spPr/>
    </dgm:pt>
    <dgm:pt modelId="{47BB8551-08D4-2A47-BA43-6BA8492A4DC3}" type="pres">
      <dgm:prSet presAssocID="{3E22DCA2-A471-4E10-92D3-561F7640DBEB}" presName="compositeNode" presStyleCnt="0">
        <dgm:presLayoutVars>
          <dgm:bulletEnabled val="1"/>
        </dgm:presLayoutVars>
      </dgm:prSet>
      <dgm:spPr/>
    </dgm:pt>
    <dgm:pt modelId="{705D045E-3C04-C249-8217-E44FDCE3D07F}" type="pres">
      <dgm:prSet presAssocID="{3E22DCA2-A471-4E10-92D3-561F7640DBEB}" presName="bgRect" presStyleLbl="bgAccFollowNode1" presStyleIdx="2" presStyleCnt="8"/>
      <dgm:spPr/>
    </dgm:pt>
    <dgm:pt modelId="{D40A8F4D-08E5-854D-808C-4EC60264F1F6}" type="pres">
      <dgm:prSet presAssocID="{C0986CAE-7690-44F0-AB5F-884E28869E60}" presName="sibTransNodeCircle" presStyleLbl="alignNode1" presStyleIdx="4" presStyleCnt="16">
        <dgm:presLayoutVars>
          <dgm:chMax val="0"/>
          <dgm:bulletEnabled/>
        </dgm:presLayoutVars>
      </dgm:prSet>
      <dgm:spPr/>
    </dgm:pt>
    <dgm:pt modelId="{4418A4E5-CC32-5D4D-BCBD-CEF80F1DC9BD}" type="pres">
      <dgm:prSet presAssocID="{3E22DCA2-A471-4E10-92D3-561F7640DBEB}" presName="bottomLine" presStyleLbl="alignNode1" presStyleIdx="5" presStyleCnt="16">
        <dgm:presLayoutVars/>
      </dgm:prSet>
      <dgm:spPr/>
    </dgm:pt>
    <dgm:pt modelId="{56F83E8B-9C7D-074E-99FE-B1328B063DF6}" type="pres">
      <dgm:prSet presAssocID="{3E22DCA2-A471-4E10-92D3-561F7640DBEB}" presName="nodeText" presStyleLbl="bgAccFollowNode1" presStyleIdx="2" presStyleCnt="8">
        <dgm:presLayoutVars>
          <dgm:bulletEnabled val="1"/>
        </dgm:presLayoutVars>
      </dgm:prSet>
      <dgm:spPr/>
    </dgm:pt>
    <dgm:pt modelId="{2D57FB3C-D41B-4447-8220-7326BE57D47B}" type="pres">
      <dgm:prSet presAssocID="{C0986CAE-7690-44F0-AB5F-884E28869E60}" presName="sibTrans" presStyleCnt="0"/>
      <dgm:spPr/>
    </dgm:pt>
    <dgm:pt modelId="{8D334CB0-BCF3-1247-A5F9-F774E8174881}" type="pres">
      <dgm:prSet presAssocID="{9EA3E869-C0D8-4AE4-8C18-74FCD333F0FC}" presName="compositeNode" presStyleCnt="0">
        <dgm:presLayoutVars>
          <dgm:bulletEnabled val="1"/>
        </dgm:presLayoutVars>
      </dgm:prSet>
      <dgm:spPr/>
    </dgm:pt>
    <dgm:pt modelId="{81F8E5D8-EA43-1245-96E2-4A45BE76D0C9}" type="pres">
      <dgm:prSet presAssocID="{9EA3E869-C0D8-4AE4-8C18-74FCD333F0FC}" presName="bgRect" presStyleLbl="bgAccFollowNode1" presStyleIdx="3" presStyleCnt="8"/>
      <dgm:spPr/>
    </dgm:pt>
    <dgm:pt modelId="{9CFDE06A-E698-C244-8D28-29E283B1DE1E}" type="pres">
      <dgm:prSet presAssocID="{FC42A868-CD16-4022-ABAB-DF7E49879BE1}" presName="sibTransNodeCircle" presStyleLbl="alignNode1" presStyleIdx="6" presStyleCnt="16">
        <dgm:presLayoutVars>
          <dgm:chMax val="0"/>
          <dgm:bulletEnabled/>
        </dgm:presLayoutVars>
      </dgm:prSet>
      <dgm:spPr/>
    </dgm:pt>
    <dgm:pt modelId="{1DF76C13-B6B6-A14A-BA1C-7FD1E761A30D}" type="pres">
      <dgm:prSet presAssocID="{9EA3E869-C0D8-4AE4-8C18-74FCD333F0FC}" presName="bottomLine" presStyleLbl="alignNode1" presStyleIdx="7" presStyleCnt="16">
        <dgm:presLayoutVars/>
      </dgm:prSet>
      <dgm:spPr/>
    </dgm:pt>
    <dgm:pt modelId="{D6642285-937E-7E4E-BE58-0997F941CDCE}" type="pres">
      <dgm:prSet presAssocID="{9EA3E869-C0D8-4AE4-8C18-74FCD333F0FC}" presName="nodeText" presStyleLbl="bgAccFollowNode1" presStyleIdx="3" presStyleCnt="8">
        <dgm:presLayoutVars>
          <dgm:bulletEnabled val="1"/>
        </dgm:presLayoutVars>
      </dgm:prSet>
      <dgm:spPr/>
    </dgm:pt>
    <dgm:pt modelId="{0CE1FD1D-A9C6-BA43-8397-44590081A0AE}" type="pres">
      <dgm:prSet presAssocID="{FC42A868-CD16-4022-ABAB-DF7E49879BE1}" presName="sibTrans" presStyleCnt="0"/>
      <dgm:spPr/>
    </dgm:pt>
    <dgm:pt modelId="{4DDB5419-3A28-FE4E-A1ED-9D98CE39B482}" type="pres">
      <dgm:prSet presAssocID="{97B198AB-CD7B-4CC5-96AB-6C2CBA13B28F}" presName="compositeNode" presStyleCnt="0">
        <dgm:presLayoutVars>
          <dgm:bulletEnabled val="1"/>
        </dgm:presLayoutVars>
      </dgm:prSet>
      <dgm:spPr/>
    </dgm:pt>
    <dgm:pt modelId="{ED19076E-D818-FE41-AA3D-86DAAFD71EA0}" type="pres">
      <dgm:prSet presAssocID="{97B198AB-CD7B-4CC5-96AB-6C2CBA13B28F}" presName="bgRect" presStyleLbl="bgAccFollowNode1" presStyleIdx="4" presStyleCnt="8"/>
      <dgm:spPr/>
    </dgm:pt>
    <dgm:pt modelId="{6976F707-8F8C-AD48-9B8B-BE7143F551F7}" type="pres">
      <dgm:prSet presAssocID="{A06A320A-BE65-4697-8B3F-6CF59AC49F12}" presName="sibTransNodeCircle" presStyleLbl="alignNode1" presStyleIdx="8" presStyleCnt="16">
        <dgm:presLayoutVars>
          <dgm:chMax val="0"/>
          <dgm:bulletEnabled/>
        </dgm:presLayoutVars>
      </dgm:prSet>
      <dgm:spPr/>
    </dgm:pt>
    <dgm:pt modelId="{EFDB21AF-25AD-2E4C-9785-8B5854A84EA3}" type="pres">
      <dgm:prSet presAssocID="{97B198AB-CD7B-4CC5-96AB-6C2CBA13B28F}" presName="bottomLine" presStyleLbl="alignNode1" presStyleIdx="9" presStyleCnt="16">
        <dgm:presLayoutVars/>
      </dgm:prSet>
      <dgm:spPr/>
    </dgm:pt>
    <dgm:pt modelId="{EA27AC4E-5EEB-5544-A57E-A80B4DA433AC}" type="pres">
      <dgm:prSet presAssocID="{97B198AB-CD7B-4CC5-96AB-6C2CBA13B28F}" presName="nodeText" presStyleLbl="bgAccFollowNode1" presStyleIdx="4" presStyleCnt="8">
        <dgm:presLayoutVars>
          <dgm:bulletEnabled val="1"/>
        </dgm:presLayoutVars>
      </dgm:prSet>
      <dgm:spPr/>
    </dgm:pt>
    <dgm:pt modelId="{7AF4E4F1-8AE9-6640-8FC6-11FEFDDAE007}" type="pres">
      <dgm:prSet presAssocID="{A06A320A-BE65-4697-8B3F-6CF59AC49F12}" presName="sibTrans" presStyleCnt="0"/>
      <dgm:spPr/>
    </dgm:pt>
    <dgm:pt modelId="{D4433A9A-3BCA-5742-BF2E-0F4FDD044B29}" type="pres">
      <dgm:prSet presAssocID="{37A89FDD-A1D6-4473-870F-8FABEA24F401}" presName="compositeNode" presStyleCnt="0">
        <dgm:presLayoutVars>
          <dgm:bulletEnabled val="1"/>
        </dgm:presLayoutVars>
      </dgm:prSet>
      <dgm:spPr/>
    </dgm:pt>
    <dgm:pt modelId="{E34D5365-43CE-2E47-B899-FA8F3CA9985B}" type="pres">
      <dgm:prSet presAssocID="{37A89FDD-A1D6-4473-870F-8FABEA24F401}" presName="bgRect" presStyleLbl="bgAccFollowNode1" presStyleIdx="5" presStyleCnt="8"/>
      <dgm:spPr/>
    </dgm:pt>
    <dgm:pt modelId="{A8976363-ECF4-A548-9669-970C2AA4454B}" type="pres">
      <dgm:prSet presAssocID="{16E75FCF-0F1F-468B-9CCF-A07FBF6C5377}" presName="sibTransNodeCircle" presStyleLbl="alignNode1" presStyleIdx="10" presStyleCnt="16">
        <dgm:presLayoutVars>
          <dgm:chMax val="0"/>
          <dgm:bulletEnabled/>
        </dgm:presLayoutVars>
      </dgm:prSet>
      <dgm:spPr/>
    </dgm:pt>
    <dgm:pt modelId="{D0F60AB0-893B-8049-9256-C174BBD4B791}" type="pres">
      <dgm:prSet presAssocID="{37A89FDD-A1D6-4473-870F-8FABEA24F401}" presName="bottomLine" presStyleLbl="alignNode1" presStyleIdx="11" presStyleCnt="16">
        <dgm:presLayoutVars/>
      </dgm:prSet>
      <dgm:spPr/>
    </dgm:pt>
    <dgm:pt modelId="{C6E39770-8CCB-7F4F-981D-1280D14B0149}" type="pres">
      <dgm:prSet presAssocID="{37A89FDD-A1D6-4473-870F-8FABEA24F401}" presName="nodeText" presStyleLbl="bgAccFollowNode1" presStyleIdx="5" presStyleCnt="8">
        <dgm:presLayoutVars>
          <dgm:bulletEnabled val="1"/>
        </dgm:presLayoutVars>
      </dgm:prSet>
      <dgm:spPr/>
    </dgm:pt>
    <dgm:pt modelId="{E4B36809-DFA8-784A-8B05-A6BD40C78343}" type="pres">
      <dgm:prSet presAssocID="{16E75FCF-0F1F-468B-9CCF-A07FBF6C5377}" presName="sibTrans" presStyleCnt="0"/>
      <dgm:spPr/>
    </dgm:pt>
    <dgm:pt modelId="{B50D2541-C518-DE4A-8952-735931819C7B}" type="pres">
      <dgm:prSet presAssocID="{9131A62A-FF91-4619-B7B4-3B65BCDD642B}" presName="compositeNode" presStyleCnt="0">
        <dgm:presLayoutVars>
          <dgm:bulletEnabled val="1"/>
        </dgm:presLayoutVars>
      </dgm:prSet>
      <dgm:spPr/>
    </dgm:pt>
    <dgm:pt modelId="{5F8B1461-CED0-864B-B391-63303B51F092}" type="pres">
      <dgm:prSet presAssocID="{9131A62A-FF91-4619-B7B4-3B65BCDD642B}" presName="bgRect" presStyleLbl="bgAccFollowNode1" presStyleIdx="6" presStyleCnt="8"/>
      <dgm:spPr/>
    </dgm:pt>
    <dgm:pt modelId="{4F0CDA54-79A2-4949-99A7-4951613B88D6}" type="pres">
      <dgm:prSet presAssocID="{36F7ED3C-3495-4C7D-9A8D-05520FC46724}" presName="sibTransNodeCircle" presStyleLbl="alignNode1" presStyleIdx="12" presStyleCnt="16">
        <dgm:presLayoutVars>
          <dgm:chMax val="0"/>
          <dgm:bulletEnabled/>
        </dgm:presLayoutVars>
      </dgm:prSet>
      <dgm:spPr/>
    </dgm:pt>
    <dgm:pt modelId="{2DE855C5-A57D-F341-B1E5-96927E7F2F6B}" type="pres">
      <dgm:prSet presAssocID="{9131A62A-FF91-4619-B7B4-3B65BCDD642B}" presName="bottomLine" presStyleLbl="alignNode1" presStyleIdx="13" presStyleCnt="16">
        <dgm:presLayoutVars/>
      </dgm:prSet>
      <dgm:spPr/>
    </dgm:pt>
    <dgm:pt modelId="{63F15911-4735-184D-ACAE-A92966ACBE37}" type="pres">
      <dgm:prSet presAssocID="{9131A62A-FF91-4619-B7B4-3B65BCDD642B}" presName="nodeText" presStyleLbl="bgAccFollowNode1" presStyleIdx="6" presStyleCnt="8">
        <dgm:presLayoutVars>
          <dgm:bulletEnabled val="1"/>
        </dgm:presLayoutVars>
      </dgm:prSet>
      <dgm:spPr/>
    </dgm:pt>
    <dgm:pt modelId="{C070DEC4-8863-C24C-BCEC-BBC5FE4B95D1}" type="pres">
      <dgm:prSet presAssocID="{36F7ED3C-3495-4C7D-9A8D-05520FC46724}" presName="sibTrans" presStyleCnt="0"/>
      <dgm:spPr/>
    </dgm:pt>
    <dgm:pt modelId="{C675EB0C-82DB-A046-AD55-B933C27C038B}" type="pres">
      <dgm:prSet presAssocID="{0B3FF8CA-471D-40F3-8D73-1FE6FFB667B1}" presName="compositeNode" presStyleCnt="0">
        <dgm:presLayoutVars>
          <dgm:bulletEnabled val="1"/>
        </dgm:presLayoutVars>
      </dgm:prSet>
      <dgm:spPr/>
    </dgm:pt>
    <dgm:pt modelId="{266EF894-6CDE-7348-A1F5-9BAF400AC00A}" type="pres">
      <dgm:prSet presAssocID="{0B3FF8CA-471D-40F3-8D73-1FE6FFB667B1}" presName="bgRect" presStyleLbl="bgAccFollowNode1" presStyleIdx="7" presStyleCnt="8"/>
      <dgm:spPr/>
    </dgm:pt>
    <dgm:pt modelId="{B8B8E512-2FD5-7C43-9721-CF47D526B189}" type="pres">
      <dgm:prSet presAssocID="{15FBB46E-308B-4792-98E9-2C0198BA26A5}" presName="sibTransNodeCircle" presStyleLbl="alignNode1" presStyleIdx="14" presStyleCnt="16">
        <dgm:presLayoutVars>
          <dgm:chMax val="0"/>
          <dgm:bulletEnabled/>
        </dgm:presLayoutVars>
      </dgm:prSet>
      <dgm:spPr/>
    </dgm:pt>
    <dgm:pt modelId="{32479288-DB64-614B-A062-1307D97DE7BD}" type="pres">
      <dgm:prSet presAssocID="{0B3FF8CA-471D-40F3-8D73-1FE6FFB667B1}" presName="bottomLine" presStyleLbl="alignNode1" presStyleIdx="15" presStyleCnt="16">
        <dgm:presLayoutVars/>
      </dgm:prSet>
      <dgm:spPr/>
    </dgm:pt>
    <dgm:pt modelId="{D86DC423-C63F-8E4F-AC67-9DC4B05F51AE}" type="pres">
      <dgm:prSet presAssocID="{0B3FF8CA-471D-40F3-8D73-1FE6FFB667B1}" presName="nodeText" presStyleLbl="bgAccFollowNode1" presStyleIdx="7" presStyleCnt="8">
        <dgm:presLayoutVars>
          <dgm:bulletEnabled val="1"/>
        </dgm:presLayoutVars>
      </dgm:prSet>
      <dgm:spPr/>
    </dgm:pt>
  </dgm:ptLst>
  <dgm:cxnLst>
    <dgm:cxn modelId="{4DFE3E06-DBED-44FC-80DB-CCFE45709E24}" srcId="{7A46AB08-18BD-4AF0-A9D2-9CE667C865FD}" destId="{9EA3E869-C0D8-4AE4-8C18-74FCD333F0FC}" srcOrd="3" destOrd="0" parTransId="{6BC40EB3-0644-4D0B-A9F5-7A1926EAF74E}" sibTransId="{FC42A868-CD16-4022-ABAB-DF7E49879BE1}"/>
    <dgm:cxn modelId="{0D354106-5823-458C-9A3A-CE99522F2A69}" srcId="{7A46AB08-18BD-4AF0-A9D2-9CE667C865FD}" destId="{761AF660-0DAD-4563-8026-9CB0F9CED49D}" srcOrd="0" destOrd="0" parTransId="{FB5A8747-7501-4079-B438-02F1E1A98562}" sibTransId="{560C9FB5-A1DA-420D-8E60-12CEB8BCBB6A}"/>
    <dgm:cxn modelId="{3C79F109-2142-ED4E-BFFF-612B582F464F}" type="presOf" srcId="{16E75FCF-0F1F-468B-9CCF-A07FBF6C5377}" destId="{A8976363-ECF4-A548-9669-970C2AA4454B}" srcOrd="0" destOrd="0" presId="urn:microsoft.com/office/officeart/2016/7/layout/BasicLinearProcessNumbered"/>
    <dgm:cxn modelId="{A6773516-0E60-A442-91E8-B92D56C70F24}" type="presOf" srcId="{3E22DCA2-A471-4E10-92D3-561F7640DBEB}" destId="{705D045E-3C04-C249-8217-E44FDCE3D07F}" srcOrd="0" destOrd="0" presId="urn:microsoft.com/office/officeart/2016/7/layout/BasicLinearProcessNumbered"/>
    <dgm:cxn modelId="{A372D21E-5A0C-3449-8768-CF1B68CCB1F3}" type="presOf" srcId="{9131A62A-FF91-4619-B7B4-3B65BCDD642B}" destId="{5F8B1461-CED0-864B-B391-63303B51F092}" srcOrd="0" destOrd="0" presId="urn:microsoft.com/office/officeart/2016/7/layout/BasicLinearProcessNumbered"/>
    <dgm:cxn modelId="{0D889228-CA90-431B-95CF-3C95503ACE4E}" srcId="{7A46AB08-18BD-4AF0-A9D2-9CE667C865FD}" destId="{0B3FF8CA-471D-40F3-8D73-1FE6FFB667B1}" srcOrd="7" destOrd="0" parTransId="{3E844DF3-1997-4E62-95EC-BC8B5A0EF241}" sibTransId="{15FBB46E-308B-4792-98E9-2C0198BA26A5}"/>
    <dgm:cxn modelId="{51444329-697D-CA4A-886C-233FD46B90C6}" type="presOf" srcId="{0B3FF8CA-471D-40F3-8D73-1FE6FFB667B1}" destId="{266EF894-6CDE-7348-A1F5-9BAF400AC00A}" srcOrd="0" destOrd="0" presId="urn:microsoft.com/office/officeart/2016/7/layout/BasicLinearProcessNumbered"/>
    <dgm:cxn modelId="{086DF431-04CA-0C48-82C6-7D0551FFBD9E}" type="presOf" srcId="{15FBB46E-308B-4792-98E9-2C0198BA26A5}" destId="{B8B8E512-2FD5-7C43-9721-CF47D526B189}" srcOrd="0" destOrd="0" presId="urn:microsoft.com/office/officeart/2016/7/layout/BasicLinearProcessNumbered"/>
    <dgm:cxn modelId="{B79BEF43-9450-BE46-8596-E0E70C3F69C9}" type="presOf" srcId="{560C9FB5-A1DA-420D-8E60-12CEB8BCBB6A}" destId="{005E9E01-A2F8-034A-870D-3D7B3DED9D0A}" srcOrd="0" destOrd="0" presId="urn:microsoft.com/office/officeart/2016/7/layout/BasicLinearProcessNumbered"/>
    <dgm:cxn modelId="{0798E061-4D16-F344-87DC-375D3C9E42B3}" type="presOf" srcId="{FC42A868-CD16-4022-ABAB-DF7E49879BE1}" destId="{9CFDE06A-E698-C244-8D28-29E283B1DE1E}" srcOrd="0" destOrd="0" presId="urn:microsoft.com/office/officeart/2016/7/layout/BasicLinearProcessNumbered"/>
    <dgm:cxn modelId="{527B3D67-FA01-FE43-AD53-0708F140E576}" type="presOf" srcId="{761AF660-0DAD-4563-8026-9CB0F9CED49D}" destId="{883BDA40-26D1-F94B-8E42-853ED0126C5C}" srcOrd="0" destOrd="0" presId="urn:microsoft.com/office/officeart/2016/7/layout/BasicLinearProcessNumbered"/>
    <dgm:cxn modelId="{DE7DAE7C-3302-7240-B0C6-A562CA17983B}" type="presOf" srcId="{B4EA24A5-018B-4CB4-A972-F531EBC37311}" destId="{B9043E73-F379-BB4E-B12D-A80C20639155}" srcOrd="0" destOrd="0" presId="urn:microsoft.com/office/officeart/2016/7/layout/BasicLinearProcessNumbered"/>
    <dgm:cxn modelId="{CE9C7284-91F5-864D-B628-B73AF711AC59}" type="presOf" srcId="{9131A62A-FF91-4619-B7B4-3B65BCDD642B}" destId="{63F15911-4735-184D-ACAE-A92966ACBE37}" srcOrd="1" destOrd="0" presId="urn:microsoft.com/office/officeart/2016/7/layout/BasicLinearProcessNumbered"/>
    <dgm:cxn modelId="{33B34385-ABB8-3244-B20D-927FBF0A31A8}" type="presOf" srcId="{7A46AB08-18BD-4AF0-A9D2-9CE667C865FD}" destId="{FC730151-0EF1-6046-839A-1AD9D3A82DD3}" srcOrd="0" destOrd="0" presId="urn:microsoft.com/office/officeart/2016/7/layout/BasicLinearProcessNumbered"/>
    <dgm:cxn modelId="{2171BC85-0307-854E-AC2E-AFE3E769856E}" type="presOf" srcId="{97B198AB-CD7B-4CC5-96AB-6C2CBA13B28F}" destId="{EA27AC4E-5EEB-5544-A57E-A80B4DA433AC}" srcOrd="1" destOrd="0" presId="urn:microsoft.com/office/officeart/2016/7/layout/BasicLinearProcessNumbered"/>
    <dgm:cxn modelId="{17F7A391-2D11-E748-ABE4-21EFC2B7C007}" type="presOf" srcId="{9EA3E869-C0D8-4AE4-8C18-74FCD333F0FC}" destId="{81F8E5D8-EA43-1245-96E2-4A45BE76D0C9}" srcOrd="0" destOrd="0" presId="urn:microsoft.com/office/officeart/2016/7/layout/BasicLinearProcessNumbered"/>
    <dgm:cxn modelId="{A18F7293-5A93-4AB9-9688-193749BBC264}" srcId="{7A46AB08-18BD-4AF0-A9D2-9CE667C865FD}" destId="{9131A62A-FF91-4619-B7B4-3B65BCDD642B}" srcOrd="6" destOrd="0" parTransId="{55C64E53-855E-4D95-971F-B4977550C650}" sibTransId="{36F7ED3C-3495-4C7D-9A8D-05520FC46724}"/>
    <dgm:cxn modelId="{4B0A6DA0-581C-4AA5-89A9-9A87EE5D4910}" srcId="{7A46AB08-18BD-4AF0-A9D2-9CE667C865FD}" destId="{D5EE9308-448C-47A2-9B34-17A7BF25A0A6}" srcOrd="1" destOrd="0" parTransId="{CD7C5BB6-3257-4B60-8C69-00072A5FB1DC}" sibTransId="{B4EA24A5-018B-4CB4-A972-F531EBC37311}"/>
    <dgm:cxn modelId="{732594A3-4529-A14A-BB4B-1F070642D667}" type="presOf" srcId="{C0986CAE-7690-44F0-AB5F-884E28869E60}" destId="{D40A8F4D-08E5-854D-808C-4EC60264F1F6}" srcOrd="0" destOrd="0" presId="urn:microsoft.com/office/officeart/2016/7/layout/BasicLinearProcessNumbered"/>
    <dgm:cxn modelId="{7F2A1FA9-A348-6846-B725-86F359D0A5B5}" type="presOf" srcId="{37A89FDD-A1D6-4473-870F-8FABEA24F401}" destId="{C6E39770-8CCB-7F4F-981D-1280D14B0149}" srcOrd="1" destOrd="0" presId="urn:microsoft.com/office/officeart/2016/7/layout/BasicLinearProcessNumbered"/>
    <dgm:cxn modelId="{7A56D2AD-8660-425B-A7FC-E74CCE094875}" srcId="{7A46AB08-18BD-4AF0-A9D2-9CE667C865FD}" destId="{3E22DCA2-A471-4E10-92D3-561F7640DBEB}" srcOrd="2" destOrd="0" parTransId="{F8B867ED-2E29-451D-BC44-31B6F2FEDC33}" sibTransId="{C0986CAE-7690-44F0-AB5F-884E28869E60}"/>
    <dgm:cxn modelId="{A5D72AAF-7D7D-0D48-B291-B2CAA6A3A374}" type="presOf" srcId="{761AF660-0DAD-4563-8026-9CB0F9CED49D}" destId="{9380CE3A-A220-EC48-A20B-44253C0C61A8}" srcOrd="1" destOrd="0" presId="urn:microsoft.com/office/officeart/2016/7/layout/BasicLinearProcessNumbered"/>
    <dgm:cxn modelId="{21F788B1-69CA-C241-9A02-F1494E916FC5}" type="presOf" srcId="{3E22DCA2-A471-4E10-92D3-561F7640DBEB}" destId="{56F83E8B-9C7D-074E-99FE-B1328B063DF6}" srcOrd="1" destOrd="0" presId="urn:microsoft.com/office/officeart/2016/7/layout/BasicLinearProcessNumbered"/>
    <dgm:cxn modelId="{5B98C2B4-3E1E-D347-9FC0-938D4CE26E97}" type="presOf" srcId="{A06A320A-BE65-4697-8B3F-6CF59AC49F12}" destId="{6976F707-8F8C-AD48-9B8B-BE7143F551F7}" srcOrd="0" destOrd="0" presId="urn:microsoft.com/office/officeart/2016/7/layout/BasicLinearProcessNumbered"/>
    <dgm:cxn modelId="{BD6D9CBA-F2B7-314E-8E49-8058153C3658}" type="presOf" srcId="{37A89FDD-A1D6-4473-870F-8FABEA24F401}" destId="{E34D5365-43CE-2E47-B899-FA8F3CA9985B}" srcOrd="0" destOrd="0" presId="urn:microsoft.com/office/officeart/2016/7/layout/BasicLinearProcessNumbered"/>
    <dgm:cxn modelId="{07A4E1C3-5E38-1141-A398-FC44E48310D2}" type="presOf" srcId="{36F7ED3C-3495-4C7D-9A8D-05520FC46724}" destId="{4F0CDA54-79A2-4949-99A7-4951613B88D6}" srcOrd="0" destOrd="0" presId="urn:microsoft.com/office/officeart/2016/7/layout/BasicLinearProcessNumbered"/>
    <dgm:cxn modelId="{4DBEC0CE-EAD9-491F-9CE9-8A317448EBF9}" srcId="{7A46AB08-18BD-4AF0-A9D2-9CE667C865FD}" destId="{97B198AB-CD7B-4CC5-96AB-6C2CBA13B28F}" srcOrd="4" destOrd="0" parTransId="{5BFF5EBA-4194-4846-9B70-F552C7AD162E}" sibTransId="{A06A320A-BE65-4697-8B3F-6CF59AC49F12}"/>
    <dgm:cxn modelId="{38A5EFCE-701D-9D43-92BC-AFA0FC95FC71}" type="presOf" srcId="{D5EE9308-448C-47A2-9B34-17A7BF25A0A6}" destId="{EC152195-80F7-1E47-A550-99F74DF79EC4}" srcOrd="1" destOrd="0" presId="urn:microsoft.com/office/officeart/2016/7/layout/BasicLinearProcessNumbered"/>
    <dgm:cxn modelId="{76878ACF-BF92-AB4B-98E1-B026748F7560}" type="presOf" srcId="{9EA3E869-C0D8-4AE4-8C18-74FCD333F0FC}" destId="{D6642285-937E-7E4E-BE58-0997F941CDCE}" srcOrd="1" destOrd="0" presId="urn:microsoft.com/office/officeart/2016/7/layout/BasicLinearProcessNumbered"/>
    <dgm:cxn modelId="{28C558D0-4889-A641-A0F4-F27110707209}" type="presOf" srcId="{97B198AB-CD7B-4CC5-96AB-6C2CBA13B28F}" destId="{ED19076E-D818-FE41-AA3D-86DAAFD71EA0}" srcOrd="0" destOrd="0" presId="urn:microsoft.com/office/officeart/2016/7/layout/BasicLinearProcessNumbered"/>
    <dgm:cxn modelId="{60A2DED0-BF20-024E-8AD1-822E9A2992F8}" type="presOf" srcId="{0B3FF8CA-471D-40F3-8D73-1FE6FFB667B1}" destId="{D86DC423-C63F-8E4F-AC67-9DC4B05F51AE}" srcOrd="1" destOrd="0" presId="urn:microsoft.com/office/officeart/2016/7/layout/BasicLinearProcessNumbered"/>
    <dgm:cxn modelId="{4BF407E3-A775-0A49-8DEC-B1AA71A801B2}" type="presOf" srcId="{D5EE9308-448C-47A2-9B34-17A7BF25A0A6}" destId="{0092472A-81B8-F04F-857A-946D20B61A37}" srcOrd="0" destOrd="0" presId="urn:microsoft.com/office/officeart/2016/7/layout/BasicLinearProcessNumbered"/>
    <dgm:cxn modelId="{AA68B7F2-8B84-4937-B84A-0FDF768110A0}" srcId="{7A46AB08-18BD-4AF0-A9D2-9CE667C865FD}" destId="{37A89FDD-A1D6-4473-870F-8FABEA24F401}" srcOrd="5" destOrd="0" parTransId="{A008B47C-3E2B-49A4-882F-A87A126240B8}" sibTransId="{16E75FCF-0F1F-468B-9CCF-A07FBF6C5377}"/>
    <dgm:cxn modelId="{A11C362C-5AD2-4444-9ACE-E22661EB63E1}" type="presParOf" srcId="{FC730151-0EF1-6046-839A-1AD9D3A82DD3}" destId="{6F6C6AE8-6BDE-CF49-A7C7-636A5F46B252}" srcOrd="0" destOrd="0" presId="urn:microsoft.com/office/officeart/2016/7/layout/BasicLinearProcessNumbered"/>
    <dgm:cxn modelId="{36C68416-259F-0A44-8571-4443D5D7F6E3}" type="presParOf" srcId="{6F6C6AE8-6BDE-CF49-A7C7-636A5F46B252}" destId="{883BDA40-26D1-F94B-8E42-853ED0126C5C}" srcOrd="0" destOrd="0" presId="urn:microsoft.com/office/officeart/2016/7/layout/BasicLinearProcessNumbered"/>
    <dgm:cxn modelId="{9BC39048-5E68-A249-A24E-12BA163987D8}" type="presParOf" srcId="{6F6C6AE8-6BDE-CF49-A7C7-636A5F46B252}" destId="{005E9E01-A2F8-034A-870D-3D7B3DED9D0A}" srcOrd="1" destOrd="0" presId="urn:microsoft.com/office/officeart/2016/7/layout/BasicLinearProcessNumbered"/>
    <dgm:cxn modelId="{B9317E28-1AFC-5346-9187-22B380A52937}" type="presParOf" srcId="{6F6C6AE8-6BDE-CF49-A7C7-636A5F46B252}" destId="{441428C1-D0DA-A349-BC52-3A1185854938}" srcOrd="2" destOrd="0" presId="urn:microsoft.com/office/officeart/2016/7/layout/BasicLinearProcessNumbered"/>
    <dgm:cxn modelId="{FB580A97-D0FC-A348-8379-2AA0F59FEED4}" type="presParOf" srcId="{6F6C6AE8-6BDE-CF49-A7C7-636A5F46B252}" destId="{9380CE3A-A220-EC48-A20B-44253C0C61A8}" srcOrd="3" destOrd="0" presId="urn:microsoft.com/office/officeart/2016/7/layout/BasicLinearProcessNumbered"/>
    <dgm:cxn modelId="{92446B22-C55D-E749-9F26-E829BEF3C0FE}" type="presParOf" srcId="{FC730151-0EF1-6046-839A-1AD9D3A82DD3}" destId="{FED6700D-F554-874C-8EFB-894CA9638B71}" srcOrd="1" destOrd="0" presId="urn:microsoft.com/office/officeart/2016/7/layout/BasicLinearProcessNumbered"/>
    <dgm:cxn modelId="{A6F1994B-B493-F04B-8C14-B28F6FFE8EEB}" type="presParOf" srcId="{FC730151-0EF1-6046-839A-1AD9D3A82DD3}" destId="{3376CA9E-9785-9D48-B0DB-3B36B4804B05}" srcOrd="2" destOrd="0" presId="urn:microsoft.com/office/officeart/2016/7/layout/BasicLinearProcessNumbered"/>
    <dgm:cxn modelId="{7F461656-84EC-074B-8D91-BC44C7975D46}" type="presParOf" srcId="{3376CA9E-9785-9D48-B0DB-3B36B4804B05}" destId="{0092472A-81B8-F04F-857A-946D20B61A37}" srcOrd="0" destOrd="0" presId="urn:microsoft.com/office/officeart/2016/7/layout/BasicLinearProcessNumbered"/>
    <dgm:cxn modelId="{C31B14C3-53B1-4642-9C41-39FD610B92B5}" type="presParOf" srcId="{3376CA9E-9785-9D48-B0DB-3B36B4804B05}" destId="{B9043E73-F379-BB4E-B12D-A80C20639155}" srcOrd="1" destOrd="0" presId="urn:microsoft.com/office/officeart/2016/7/layout/BasicLinearProcessNumbered"/>
    <dgm:cxn modelId="{A70F1A53-674D-5B47-8BBA-D4165944B42E}" type="presParOf" srcId="{3376CA9E-9785-9D48-B0DB-3B36B4804B05}" destId="{B10A662B-8D6E-D340-A70E-24DAFA5C06EE}" srcOrd="2" destOrd="0" presId="urn:microsoft.com/office/officeart/2016/7/layout/BasicLinearProcessNumbered"/>
    <dgm:cxn modelId="{B13FB4CA-EC9C-A342-983F-FE019A7E3606}" type="presParOf" srcId="{3376CA9E-9785-9D48-B0DB-3B36B4804B05}" destId="{EC152195-80F7-1E47-A550-99F74DF79EC4}" srcOrd="3" destOrd="0" presId="urn:microsoft.com/office/officeart/2016/7/layout/BasicLinearProcessNumbered"/>
    <dgm:cxn modelId="{478C94C4-35B7-AA48-ADB8-D2CDD83F4ACF}" type="presParOf" srcId="{FC730151-0EF1-6046-839A-1AD9D3A82DD3}" destId="{B5DE3BD6-1D9C-0D4A-8DB6-1225E3A3908D}" srcOrd="3" destOrd="0" presId="urn:microsoft.com/office/officeart/2016/7/layout/BasicLinearProcessNumbered"/>
    <dgm:cxn modelId="{FE1F82DE-70EB-6041-8345-FFAD18237D35}" type="presParOf" srcId="{FC730151-0EF1-6046-839A-1AD9D3A82DD3}" destId="{47BB8551-08D4-2A47-BA43-6BA8492A4DC3}" srcOrd="4" destOrd="0" presId="urn:microsoft.com/office/officeart/2016/7/layout/BasicLinearProcessNumbered"/>
    <dgm:cxn modelId="{649BBF1E-F6F3-C046-980E-AE6B9303233E}" type="presParOf" srcId="{47BB8551-08D4-2A47-BA43-6BA8492A4DC3}" destId="{705D045E-3C04-C249-8217-E44FDCE3D07F}" srcOrd="0" destOrd="0" presId="urn:microsoft.com/office/officeart/2016/7/layout/BasicLinearProcessNumbered"/>
    <dgm:cxn modelId="{7EA0A137-0145-FA45-B986-8D6DC432378D}" type="presParOf" srcId="{47BB8551-08D4-2A47-BA43-6BA8492A4DC3}" destId="{D40A8F4D-08E5-854D-808C-4EC60264F1F6}" srcOrd="1" destOrd="0" presId="urn:microsoft.com/office/officeart/2016/7/layout/BasicLinearProcessNumbered"/>
    <dgm:cxn modelId="{78A5666D-CAC7-494D-8E2D-85D9464CD400}" type="presParOf" srcId="{47BB8551-08D4-2A47-BA43-6BA8492A4DC3}" destId="{4418A4E5-CC32-5D4D-BCBD-CEF80F1DC9BD}" srcOrd="2" destOrd="0" presId="urn:microsoft.com/office/officeart/2016/7/layout/BasicLinearProcessNumbered"/>
    <dgm:cxn modelId="{81C9110D-8622-5645-BBAC-D581E08FE1DC}" type="presParOf" srcId="{47BB8551-08D4-2A47-BA43-6BA8492A4DC3}" destId="{56F83E8B-9C7D-074E-99FE-B1328B063DF6}" srcOrd="3" destOrd="0" presId="urn:microsoft.com/office/officeart/2016/7/layout/BasicLinearProcessNumbered"/>
    <dgm:cxn modelId="{3B710589-48F1-674F-993B-716978BF4016}" type="presParOf" srcId="{FC730151-0EF1-6046-839A-1AD9D3A82DD3}" destId="{2D57FB3C-D41B-4447-8220-7326BE57D47B}" srcOrd="5" destOrd="0" presId="urn:microsoft.com/office/officeart/2016/7/layout/BasicLinearProcessNumbered"/>
    <dgm:cxn modelId="{B646FC8E-142A-7048-A415-A183006CBA49}" type="presParOf" srcId="{FC730151-0EF1-6046-839A-1AD9D3A82DD3}" destId="{8D334CB0-BCF3-1247-A5F9-F774E8174881}" srcOrd="6" destOrd="0" presId="urn:microsoft.com/office/officeart/2016/7/layout/BasicLinearProcessNumbered"/>
    <dgm:cxn modelId="{3067CD58-B95F-D748-8A39-FCA0890EFA32}" type="presParOf" srcId="{8D334CB0-BCF3-1247-A5F9-F774E8174881}" destId="{81F8E5D8-EA43-1245-96E2-4A45BE76D0C9}" srcOrd="0" destOrd="0" presId="urn:microsoft.com/office/officeart/2016/7/layout/BasicLinearProcessNumbered"/>
    <dgm:cxn modelId="{0F18646E-5281-1647-BAA0-E6149AF173EE}" type="presParOf" srcId="{8D334CB0-BCF3-1247-A5F9-F774E8174881}" destId="{9CFDE06A-E698-C244-8D28-29E283B1DE1E}" srcOrd="1" destOrd="0" presId="urn:microsoft.com/office/officeart/2016/7/layout/BasicLinearProcessNumbered"/>
    <dgm:cxn modelId="{D62BBE52-26AC-F24E-B696-B414B1338CB7}" type="presParOf" srcId="{8D334CB0-BCF3-1247-A5F9-F774E8174881}" destId="{1DF76C13-B6B6-A14A-BA1C-7FD1E761A30D}" srcOrd="2" destOrd="0" presId="urn:microsoft.com/office/officeart/2016/7/layout/BasicLinearProcessNumbered"/>
    <dgm:cxn modelId="{0E6D6510-1CE3-BA48-8C69-C0BBE070C7E3}" type="presParOf" srcId="{8D334CB0-BCF3-1247-A5F9-F774E8174881}" destId="{D6642285-937E-7E4E-BE58-0997F941CDCE}" srcOrd="3" destOrd="0" presId="urn:microsoft.com/office/officeart/2016/7/layout/BasicLinearProcessNumbered"/>
    <dgm:cxn modelId="{8FA9C132-A61E-E44D-922D-528305715FA2}" type="presParOf" srcId="{FC730151-0EF1-6046-839A-1AD9D3A82DD3}" destId="{0CE1FD1D-A9C6-BA43-8397-44590081A0AE}" srcOrd="7" destOrd="0" presId="urn:microsoft.com/office/officeart/2016/7/layout/BasicLinearProcessNumbered"/>
    <dgm:cxn modelId="{98DCFD27-B430-484D-8C6B-878481775E94}" type="presParOf" srcId="{FC730151-0EF1-6046-839A-1AD9D3A82DD3}" destId="{4DDB5419-3A28-FE4E-A1ED-9D98CE39B482}" srcOrd="8" destOrd="0" presId="urn:microsoft.com/office/officeart/2016/7/layout/BasicLinearProcessNumbered"/>
    <dgm:cxn modelId="{8CF01024-04B6-CC47-87E9-C5D1A2D548E9}" type="presParOf" srcId="{4DDB5419-3A28-FE4E-A1ED-9D98CE39B482}" destId="{ED19076E-D818-FE41-AA3D-86DAAFD71EA0}" srcOrd="0" destOrd="0" presId="urn:microsoft.com/office/officeart/2016/7/layout/BasicLinearProcessNumbered"/>
    <dgm:cxn modelId="{9E35B882-D595-4745-BC7A-2D1D283175A6}" type="presParOf" srcId="{4DDB5419-3A28-FE4E-A1ED-9D98CE39B482}" destId="{6976F707-8F8C-AD48-9B8B-BE7143F551F7}" srcOrd="1" destOrd="0" presId="urn:microsoft.com/office/officeart/2016/7/layout/BasicLinearProcessNumbered"/>
    <dgm:cxn modelId="{D250A454-C39F-8D4F-BEF8-2A5290ECA8C5}" type="presParOf" srcId="{4DDB5419-3A28-FE4E-A1ED-9D98CE39B482}" destId="{EFDB21AF-25AD-2E4C-9785-8B5854A84EA3}" srcOrd="2" destOrd="0" presId="urn:microsoft.com/office/officeart/2016/7/layout/BasicLinearProcessNumbered"/>
    <dgm:cxn modelId="{482DCDF9-9D44-4A4F-927F-9C8189D24508}" type="presParOf" srcId="{4DDB5419-3A28-FE4E-A1ED-9D98CE39B482}" destId="{EA27AC4E-5EEB-5544-A57E-A80B4DA433AC}" srcOrd="3" destOrd="0" presId="urn:microsoft.com/office/officeart/2016/7/layout/BasicLinearProcessNumbered"/>
    <dgm:cxn modelId="{B2372BF2-36C1-3E40-95D5-90A7DD353566}" type="presParOf" srcId="{FC730151-0EF1-6046-839A-1AD9D3A82DD3}" destId="{7AF4E4F1-8AE9-6640-8FC6-11FEFDDAE007}" srcOrd="9" destOrd="0" presId="urn:microsoft.com/office/officeart/2016/7/layout/BasicLinearProcessNumbered"/>
    <dgm:cxn modelId="{D28E50CE-73E1-5144-BEEC-FE07164457DA}" type="presParOf" srcId="{FC730151-0EF1-6046-839A-1AD9D3A82DD3}" destId="{D4433A9A-3BCA-5742-BF2E-0F4FDD044B29}" srcOrd="10" destOrd="0" presId="urn:microsoft.com/office/officeart/2016/7/layout/BasicLinearProcessNumbered"/>
    <dgm:cxn modelId="{0B80B6FE-84F2-BE46-A509-21A4ED519505}" type="presParOf" srcId="{D4433A9A-3BCA-5742-BF2E-0F4FDD044B29}" destId="{E34D5365-43CE-2E47-B899-FA8F3CA9985B}" srcOrd="0" destOrd="0" presId="urn:microsoft.com/office/officeart/2016/7/layout/BasicLinearProcessNumbered"/>
    <dgm:cxn modelId="{EAC32F95-D302-6E43-852D-D0AFF72DC2C1}" type="presParOf" srcId="{D4433A9A-3BCA-5742-BF2E-0F4FDD044B29}" destId="{A8976363-ECF4-A548-9669-970C2AA4454B}" srcOrd="1" destOrd="0" presId="urn:microsoft.com/office/officeart/2016/7/layout/BasicLinearProcessNumbered"/>
    <dgm:cxn modelId="{291FD9CA-AFC9-4D42-8E46-6108FB267350}" type="presParOf" srcId="{D4433A9A-3BCA-5742-BF2E-0F4FDD044B29}" destId="{D0F60AB0-893B-8049-9256-C174BBD4B791}" srcOrd="2" destOrd="0" presId="urn:microsoft.com/office/officeart/2016/7/layout/BasicLinearProcessNumbered"/>
    <dgm:cxn modelId="{45C7763C-5DAE-B94E-BDFE-273F7EF947A0}" type="presParOf" srcId="{D4433A9A-3BCA-5742-BF2E-0F4FDD044B29}" destId="{C6E39770-8CCB-7F4F-981D-1280D14B0149}" srcOrd="3" destOrd="0" presId="urn:microsoft.com/office/officeart/2016/7/layout/BasicLinearProcessNumbered"/>
    <dgm:cxn modelId="{E8DB3B38-B5BE-4B46-B5F3-94798C3C2299}" type="presParOf" srcId="{FC730151-0EF1-6046-839A-1AD9D3A82DD3}" destId="{E4B36809-DFA8-784A-8B05-A6BD40C78343}" srcOrd="11" destOrd="0" presId="urn:microsoft.com/office/officeart/2016/7/layout/BasicLinearProcessNumbered"/>
    <dgm:cxn modelId="{1F85445A-707F-8542-9160-26ED81EE9881}" type="presParOf" srcId="{FC730151-0EF1-6046-839A-1AD9D3A82DD3}" destId="{B50D2541-C518-DE4A-8952-735931819C7B}" srcOrd="12" destOrd="0" presId="urn:microsoft.com/office/officeart/2016/7/layout/BasicLinearProcessNumbered"/>
    <dgm:cxn modelId="{9688B8D0-FD71-1B49-BD68-58A4E87068C1}" type="presParOf" srcId="{B50D2541-C518-DE4A-8952-735931819C7B}" destId="{5F8B1461-CED0-864B-B391-63303B51F092}" srcOrd="0" destOrd="0" presId="urn:microsoft.com/office/officeart/2016/7/layout/BasicLinearProcessNumbered"/>
    <dgm:cxn modelId="{73476881-97A0-7943-9E8C-8CDB108B1A52}" type="presParOf" srcId="{B50D2541-C518-DE4A-8952-735931819C7B}" destId="{4F0CDA54-79A2-4949-99A7-4951613B88D6}" srcOrd="1" destOrd="0" presId="urn:microsoft.com/office/officeart/2016/7/layout/BasicLinearProcessNumbered"/>
    <dgm:cxn modelId="{972C77D1-AE5F-DB46-A0EF-7E6CA64F3D30}" type="presParOf" srcId="{B50D2541-C518-DE4A-8952-735931819C7B}" destId="{2DE855C5-A57D-F341-B1E5-96927E7F2F6B}" srcOrd="2" destOrd="0" presId="urn:microsoft.com/office/officeart/2016/7/layout/BasicLinearProcessNumbered"/>
    <dgm:cxn modelId="{2F081B20-3674-7347-B644-96EDA5D58F6D}" type="presParOf" srcId="{B50D2541-C518-DE4A-8952-735931819C7B}" destId="{63F15911-4735-184D-ACAE-A92966ACBE37}" srcOrd="3" destOrd="0" presId="urn:microsoft.com/office/officeart/2016/7/layout/BasicLinearProcessNumbered"/>
    <dgm:cxn modelId="{1845432E-2C81-CF43-A18C-E94FCF0343B4}" type="presParOf" srcId="{FC730151-0EF1-6046-839A-1AD9D3A82DD3}" destId="{C070DEC4-8863-C24C-BCEC-BBC5FE4B95D1}" srcOrd="13" destOrd="0" presId="urn:microsoft.com/office/officeart/2016/7/layout/BasicLinearProcessNumbered"/>
    <dgm:cxn modelId="{7911DB93-D41E-944F-90CA-93E4005E8FA8}" type="presParOf" srcId="{FC730151-0EF1-6046-839A-1AD9D3A82DD3}" destId="{C675EB0C-82DB-A046-AD55-B933C27C038B}" srcOrd="14" destOrd="0" presId="urn:microsoft.com/office/officeart/2016/7/layout/BasicLinearProcessNumbered"/>
    <dgm:cxn modelId="{9BD4B1FE-B1D4-4C44-AB7B-2690F1C07D95}" type="presParOf" srcId="{C675EB0C-82DB-A046-AD55-B933C27C038B}" destId="{266EF894-6CDE-7348-A1F5-9BAF400AC00A}" srcOrd="0" destOrd="0" presId="urn:microsoft.com/office/officeart/2016/7/layout/BasicLinearProcessNumbered"/>
    <dgm:cxn modelId="{DA5DB8E6-B82E-BE45-8428-840428C26343}" type="presParOf" srcId="{C675EB0C-82DB-A046-AD55-B933C27C038B}" destId="{B8B8E512-2FD5-7C43-9721-CF47D526B189}" srcOrd="1" destOrd="0" presId="urn:microsoft.com/office/officeart/2016/7/layout/BasicLinearProcessNumbered"/>
    <dgm:cxn modelId="{D4E7E327-4FD0-3343-843E-9EAC0D945499}" type="presParOf" srcId="{C675EB0C-82DB-A046-AD55-B933C27C038B}" destId="{32479288-DB64-614B-A062-1307D97DE7BD}" srcOrd="2" destOrd="0" presId="urn:microsoft.com/office/officeart/2016/7/layout/BasicLinearProcessNumbered"/>
    <dgm:cxn modelId="{50E21673-16C2-E84B-B68D-4528725B98F8}" type="presParOf" srcId="{C675EB0C-82DB-A046-AD55-B933C27C038B}" destId="{D86DC423-C63F-8E4F-AC67-9DC4B05F51AE}"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B23B3F-D850-44F9-B409-D20003C11BB6}">
      <dsp:nvSpPr>
        <dsp:cNvPr id="0" name=""/>
        <dsp:cNvSpPr/>
      </dsp:nvSpPr>
      <dsp:spPr>
        <a:xfrm>
          <a:off x="0" y="1910"/>
          <a:ext cx="5638800" cy="9684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B0BC5C-AA7F-4800-B144-2C0FD3A258F9}">
      <dsp:nvSpPr>
        <dsp:cNvPr id="0" name=""/>
        <dsp:cNvSpPr/>
      </dsp:nvSpPr>
      <dsp:spPr>
        <a:xfrm>
          <a:off x="292942" y="219802"/>
          <a:ext cx="532623" cy="5326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481379D-D2CF-4914-B74A-7CC7F80AA578}">
      <dsp:nvSpPr>
        <dsp:cNvPr id="0" name=""/>
        <dsp:cNvSpPr/>
      </dsp:nvSpPr>
      <dsp:spPr>
        <a:xfrm>
          <a:off x="1118508" y="1910"/>
          <a:ext cx="4520291" cy="96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90" tIns="102490" rIns="102490" bIns="102490" numCol="1" spcCol="1270" anchor="ctr" anchorCtr="0">
          <a:noAutofit/>
        </a:bodyPr>
        <a:lstStyle/>
        <a:p>
          <a:pPr marL="0" lvl="0" indent="0" algn="l" defTabSz="977900">
            <a:lnSpc>
              <a:spcPct val="90000"/>
            </a:lnSpc>
            <a:spcBef>
              <a:spcPct val="0"/>
            </a:spcBef>
            <a:spcAft>
              <a:spcPct val="35000"/>
            </a:spcAft>
            <a:buNone/>
          </a:pPr>
          <a:r>
            <a:rPr lang="en-US" sz="2200" kern="1200"/>
            <a:t>Establish your claim</a:t>
          </a:r>
        </a:p>
      </dsp:txBody>
      <dsp:txXfrm>
        <a:off x="1118508" y="1910"/>
        <a:ext cx="4520291" cy="968406"/>
      </dsp:txXfrm>
    </dsp:sp>
    <dsp:sp modelId="{75129EB3-566B-475D-84E6-A41D2E5E3F1F}">
      <dsp:nvSpPr>
        <dsp:cNvPr id="0" name=""/>
        <dsp:cNvSpPr/>
      </dsp:nvSpPr>
      <dsp:spPr>
        <a:xfrm>
          <a:off x="0" y="1212418"/>
          <a:ext cx="5638800" cy="9684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8FE2A8-4DC9-4AB5-A502-37E8DACC97A4}">
      <dsp:nvSpPr>
        <dsp:cNvPr id="0" name=""/>
        <dsp:cNvSpPr/>
      </dsp:nvSpPr>
      <dsp:spPr>
        <a:xfrm>
          <a:off x="292942" y="1430309"/>
          <a:ext cx="532623" cy="5326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56462FE-72B7-4846-BD0F-8BF1AFCAFAD2}">
      <dsp:nvSpPr>
        <dsp:cNvPr id="0" name=""/>
        <dsp:cNvSpPr/>
      </dsp:nvSpPr>
      <dsp:spPr>
        <a:xfrm>
          <a:off x="1118508" y="1212418"/>
          <a:ext cx="4520291" cy="96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90" tIns="102490" rIns="102490" bIns="102490" numCol="1" spcCol="1270" anchor="ctr" anchorCtr="0">
          <a:noAutofit/>
        </a:bodyPr>
        <a:lstStyle/>
        <a:p>
          <a:pPr marL="0" lvl="0" indent="0" algn="l" defTabSz="977900">
            <a:lnSpc>
              <a:spcPct val="90000"/>
            </a:lnSpc>
            <a:spcBef>
              <a:spcPct val="0"/>
            </a:spcBef>
            <a:spcAft>
              <a:spcPct val="35000"/>
            </a:spcAft>
            <a:buNone/>
          </a:pPr>
          <a:r>
            <a:rPr lang="en-US" sz="2200" kern="1200"/>
            <a:t>Identify your supporting reasons  </a:t>
          </a:r>
        </a:p>
      </dsp:txBody>
      <dsp:txXfrm>
        <a:off x="1118508" y="1212418"/>
        <a:ext cx="4520291" cy="968406"/>
      </dsp:txXfrm>
    </dsp:sp>
    <dsp:sp modelId="{8EE54983-6058-4EDE-9E0B-12881AC439A2}">
      <dsp:nvSpPr>
        <dsp:cNvPr id="0" name=""/>
        <dsp:cNvSpPr/>
      </dsp:nvSpPr>
      <dsp:spPr>
        <a:xfrm>
          <a:off x="0" y="2422925"/>
          <a:ext cx="5638800" cy="9684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33982E-15BF-4207-9EBA-0118886F521D}">
      <dsp:nvSpPr>
        <dsp:cNvPr id="0" name=""/>
        <dsp:cNvSpPr/>
      </dsp:nvSpPr>
      <dsp:spPr>
        <a:xfrm>
          <a:off x="292942" y="2640817"/>
          <a:ext cx="532623" cy="5326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EDCF86-B8D4-496D-8516-651682E6D399}">
      <dsp:nvSpPr>
        <dsp:cNvPr id="0" name=""/>
        <dsp:cNvSpPr/>
      </dsp:nvSpPr>
      <dsp:spPr>
        <a:xfrm>
          <a:off x="1118508" y="2422925"/>
          <a:ext cx="4520291" cy="96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90" tIns="102490" rIns="102490" bIns="102490" numCol="1" spcCol="1270" anchor="ctr" anchorCtr="0">
          <a:noAutofit/>
        </a:bodyPr>
        <a:lstStyle/>
        <a:p>
          <a:pPr marL="0" lvl="0" indent="0" algn="l" defTabSz="977900">
            <a:lnSpc>
              <a:spcPct val="90000"/>
            </a:lnSpc>
            <a:spcBef>
              <a:spcPct val="0"/>
            </a:spcBef>
            <a:spcAft>
              <a:spcPct val="35000"/>
            </a:spcAft>
            <a:buNone/>
          </a:pPr>
          <a:r>
            <a:rPr lang="en-US" sz="2200" kern="1200"/>
            <a:t>Compile your supporting evidence</a:t>
          </a:r>
        </a:p>
      </dsp:txBody>
      <dsp:txXfrm>
        <a:off x="1118508" y="2422925"/>
        <a:ext cx="4520291" cy="968406"/>
      </dsp:txXfrm>
    </dsp:sp>
    <dsp:sp modelId="{86447C03-B4EC-4116-B558-2223DF0DFACC}">
      <dsp:nvSpPr>
        <dsp:cNvPr id="0" name=""/>
        <dsp:cNvSpPr/>
      </dsp:nvSpPr>
      <dsp:spPr>
        <a:xfrm>
          <a:off x="0" y="3633433"/>
          <a:ext cx="5638800" cy="9684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0385DD-9F86-42B6-A76A-194BF3331FCD}">
      <dsp:nvSpPr>
        <dsp:cNvPr id="0" name=""/>
        <dsp:cNvSpPr/>
      </dsp:nvSpPr>
      <dsp:spPr>
        <a:xfrm>
          <a:off x="292942" y="3851324"/>
          <a:ext cx="532623" cy="53262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FE7C8FB-82B5-4D04-BE4C-8BC81EAFEAA6}">
      <dsp:nvSpPr>
        <dsp:cNvPr id="0" name=""/>
        <dsp:cNvSpPr/>
      </dsp:nvSpPr>
      <dsp:spPr>
        <a:xfrm>
          <a:off x="1118508" y="3633433"/>
          <a:ext cx="4520291" cy="96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490" tIns="102490" rIns="102490" bIns="102490" numCol="1" spcCol="1270" anchor="ctr" anchorCtr="0">
          <a:noAutofit/>
        </a:bodyPr>
        <a:lstStyle/>
        <a:p>
          <a:pPr marL="0" lvl="0" indent="0" algn="l" defTabSz="977900">
            <a:lnSpc>
              <a:spcPct val="90000"/>
            </a:lnSpc>
            <a:spcBef>
              <a:spcPct val="0"/>
            </a:spcBef>
            <a:spcAft>
              <a:spcPct val="35000"/>
            </a:spcAft>
            <a:buNone/>
          </a:pPr>
          <a:r>
            <a:rPr lang="en-US" sz="2200" kern="1200"/>
            <a:t>Identify a counter-argument that you can easily dismiss.</a:t>
          </a:r>
        </a:p>
      </dsp:txBody>
      <dsp:txXfrm>
        <a:off x="1118508" y="3633433"/>
        <a:ext cx="4520291" cy="9684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3BDA40-26D1-F94B-8E42-853ED0126C5C}">
      <dsp:nvSpPr>
        <dsp:cNvPr id="0" name=""/>
        <dsp:cNvSpPr/>
      </dsp:nvSpPr>
      <dsp:spPr>
        <a:xfrm>
          <a:off x="3218"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Develop your thesis</a:t>
          </a:r>
          <a:endParaRPr lang="en-US" sz="1100" kern="1200"/>
        </a:p>
      </dsp:txBody>
      <dsp:txXfrm>
        <a:off x="3218" y="1391775"/>
        <a:ext cx="1142989" cy="960111"/>
      </dsp:txXfrm>
    </dsp:sp>
    <dsp:sp modelId="{005E9E01-A2F8-034A-870D-3D7B3DED9D0A}">
      <dsp:nvSpPr>
        <dsp:cNvPr id="0" name=""/>
        <dsp:cNvSpPr/>
      </dsp:nvSpPr>
      <dsp:spPr>
        <a:xfrm>
          <a:off x="334685"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1</a:t>
          </a:r>
        </a:p>
      </dsp:txBody>
      <dsp:txXfrm>
        <a:off x="404987" y="1014025"/>
        <a:ext cx="339451" cy="339451"/>
      </dsp:txXfrm>
    </dsp:sp>
    <dsp:sp modelId="{441428C1-D0DA-A349-BC52-3A1185854938}">
      <dsp:nvSpPr>
        <dsp:cNvPr id="0" name=""/>
        <dsp:cNvSpPr/>
      </dsp:nvSpPr>
      <dsp:spPr>
        <a:xfrm>
          <a:off x="3218"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092472A-81B8-F04F-857A-946D20B61A37}">
      <dsp:nvSpPr>
        <dsp:cNvPr id="0" name=""/>
        <dsp:cNvSpPr/>
      </dsp:nvSpPr>
      <dsp:spPr>
        <a:xfrm>
          <a:off x="1260507"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Write your introduction</a:t>
          </a:r>
          <a:r>
            <a:rPr lang="en-US" sz="1100" kern="1200"/>
            <a:t> </a:t>
          </a:r>
        </a:p>
      </dsp:txBody>
      <dsp:txXfrm>
        <a:off x="1260507" y="1391775"/>
        <a:ext cx="1142989" cy="960111"/>
      </dsp:txXfrm>
    </dsp:sp>
    <dsp:sp modelId="{B9043E73-F379-BB4E-B12D-A80C20639155}">
      <dsp:nvSpPr>
        <dsp:cNvPr id="0" name=""/>
        <dsp:cNvSpPr/>
      </dsp:nvSpPr>
      <dsp:spPr>
        <a:xfrm>
          <a:off x="1591974"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2</a:t>
          </a:r>
        </a:p>
      </dsp:txBody>
      <dsp:txXfrm>
        <a:off x="1662276" y="1014025"/>
        <a:ext cx="339451" cy="339451"/>
      </dsp:txXfrm>
    </dsp:sp>
    <dsp:sp modelId="{B10A662B-8D6E-D340-A70E-24DAFA5C06EE}">
      <dsp:nvSpPr>
        <dsp:cNvPr id="0" name=""/>
        <dsp:cNvSpPr/>
      </dsp:nvSpPr>
      <dsp:spPr>
        <a:xfrm>
          <a:off x="1260507"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705D045E-3C04-C249-8217-E44FDCE3D07F}">
      <dsp:nvSpPr>
        <dsp:cNvPr id="0" name=""/>
        <dsp:cNvSpPr/>
      </dsp:nvSpPr>
      <dsp:spPr>
        <a:xfrm>
          <a:off x="2517796"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Include at least 2 body paragraphs</a:t>
          </a:r>
          <a:r>
            <a:rPr lang="en-US" sz="1100" kern="1200"/>
            <a:t> </a:t>
          </a:r>
        </a:p>
      </dsp:txBody>
      <dsp:txXfrm>
        <a:off x="2517796" y="1391775"/>
        <a:ext cx="1142989" cy="960111"/>
      </dsp:txXfrm>
    </dsp:sp>
    <dsp:sp modelId="{D40A8F4D-08E5-854D-808C-4EC60264F1F6}">
      <dsp:nvSpPr>
        <dsp:cNvPr id="0" name=""/>
        <dsp:cNvSpPr/>
      </dsp:nvSpPr>
      <dsp:spPr>
        <a:xfrm>
          <a:off x="2849263"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3</a:t>
          </a:r>
        </a:p>
      </dsp:txBody>
      <dsp:txXfrm>
        <a:off x="2919565" y="1014025"/>
        <a:ext cx="339451" cy="339451"/>
      </dsp:txXfrm>
    </dsp:sp>
    <dsp:sp modelId="{4418A4E5-CC32-5D4D-BCBD-CEF80F1DC9BD}">
      <dsp:nvSpPr>
        <dsp:cNvPr id="0" name=""/>
        <dsp:cNvSpPr/>
      </dsp:nvSpPr>
      <dsp:spPr>
        <a:xfrm>
          <a:off x="2517796"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81F8E5D8-EA43-1245-96E2-4A45BE76D0C9}">
      <dsp:nvSpPr>
        <dsp:cNvPr id="0" name=""/>
        <dsp:cNvSpPr/>
      </dsp:nvSpPr>
      <dsp:spPr>
        <a:xfrm>
          <a:off x="3775085"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Use topic sentences that link back to your thesis.</a:t>
          </a:r>
          <a:r>
            <a:rPr lang="en-US" sz="1100" kern="1200"/>
            <a:t>  </a:t>
          </a:r>
        </a:p>
      </dsp:txBody>
      <dsp:txXfrm>
        <a:off x="3775085" y="1391775"/>
        <a:ext cx="1142989" cy="960111"/>
      </dsp:txXfrm>
    </dsp:sp>
    <dsp:sp modelId="{9CFDE06A-E698-C244-8D28-29E283B1DE1E}">
      <dsp:nvSpPr>
        <dsp:cNvPr id="0" name=""/>
        <dsp:cNvSpPr/>
      </dsp:nvSpPr>
      <dsp:spPr>
        <a:xfrm>
          <a:off x="4106552"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4</a:t>
          </a:r>
        </a:p>
      </dsp:txBody>
      <dsp:txXfrm>
        <a:off x="4176854" y="1014025"/>
        <a:ext cx="339451" cy="339451"/>
      </dsp:txXfrm>
    </dsp:sp>
    <dsp:sp modelId="{1DF76C13-B6B6-A14A-BA1C-7FD1E761A30D}">
      <dsp:nvSpPr>
        <dsp:cNvPr id="0" name=""/>
        <dsp:cNvSpPr/>
      </dsp:nvSpPr>
      <dsp:spPr>
        <a:xfrm>
          <a:off x="3775085"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ED19076E-D818-FE41-AA3D-86DAAFD71EA0}">
      <dsp:nvSpPr>
        <dsp:cNvPr id="0" name=""/>
        <dsp:cNvSpPr/>
      </dsp:nvSpPr>
      <dsp:spPr>
        <a:xfrm>
          <a:off x="5032374"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Provide evidence to support your position</a:t>
          </a:r>
          <a:r>
            <a:rPr lang="en-US" sz="1100" kern="1200"/>
            <a:t> </a:t>
          </a:r>
        </a:p>
      </dsp:txBody>
      <dsp:txXfrm>
        <a:off x="5032374" y="1391775"/>
        <a:ext cx="1142989" cy="960111"/>
      </dsp:txXfrm>
    </dsp:sp>
    <dsp:sp modelId="{6976F707-8F8C-AD48-9B8B-BE7143F551F7}">
      <dsp:nvSpPr>
        <dsp:cNvPr id="0" name=""/>
        <dsp:cNvSpPr/>
      </dsp:nvSpPr>
      <dsp:spPr>
        <a:xfrm>
          <a:off x="5363841"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5</a:t>
          </a:r>
        </a:p>
      </dsp:txBody>
      <dsp:txXfrm>
        <a:off x="5434143" y="1014025"/>
        <a:ext cx="339451" cy="339451"/>
      </dsp:txXfrm>
    </dsp:sp>
    <dsp:sp modelId="{EFDB21AF-25AD-2E4C-9785-8B5854A84EA3}">
      <dsp:nvSpPr>
        <dsp:cNvPr id="0" name=""/>
        <dsp:cNvSpPr/>
      </dsp:nvSpPr>
      <dsp:spPr>
        <a:xfrm>
          <a:off x="5032374"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E34D5365-43CE-2E47-B899-FA8F3CA9985B}">
      <dsp:nvSpPr>
        <dsp:cNvPr id="0" name=""/>
        <dsp:cNvSpPr/>
      </dsp:nvSpPr>
      <dsp:spPr>
        <a:xfrm>
          <a:off x="6289663"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Provide commentary to explain your evidence</a:t>
          </a:r>
          <a:r>
            <a:rPr lang="en-US" sz="1100" kern="1200"/>
            <a:t> </a:t>
          </a:r>
        </a:p>
      </dsp:txBody>
      <dsp:txXfrm>
        <a:off x="6289663" y="1391775"/>
        <a:ext cx="1142989" cy="960111"/>
      </dsp:txXfrm>
    </dsp:sp>
    <dsp:sp modelId="{A8976363-ECF4-A548-9669-970C2AA4454B}">
      <dsp:nvSpPr>
        <dsp:cNvPr id="0" name=""/>
        <dsp:cNvSpPr/>
      </dsp:nvSpPr>
      <dsp:spPr>
        <a:xfrm>
          <a:off x="6621130"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6</a:t>
          </a:r>
        </a:p>
      </dsp:txBody>
      <dsp:txXfrm>
        <a:off x="6691432" y="1014025"/>
        <a:ext cx="339451" cy="339451"/>
      </dsp:txXfrm>
    </dsp:sp>
    <dsp:sp modelId="{D0F60AB0-893B-8049-9256-C174BBD4B791}">
      <dsp:nvSpPr>
        <dsp:cNvPr id="0" name=""/>
        <dsp:cNvSpPr/>
      </dsp:nvSpPr>
      <dsp:spPr>
        <a:xfrm>
          <a:off x="6289663"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F8B1461-CED0-864B-B391-63303B51F092}">
      <dsp:nvSpPr>
        <dsp:cNvPr id="0" name=""/>
        <dsp:cNvSpPr/>
      </dsp:nvSpPr>
      <dsp:spPr>
        <a:xfrm>
          <a:off x="7546952"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t>Conclude your essay by reasserting your position.</a:t>
          </a:r>
          <a:r>
            <a:rPr lang="en-US" sz="1100" kern="1200"/>
            <a:t>  </a:t>
          </a:r>
        </a:p>
      </dsp:txBody>
      <dsp:txXfrm>
        <a:off x="7546952" y="1391775"/>
        <a:ext cx="1142989" cy="960111"/>
      </dsp:txXfrm>
    </dsp:sp>
    <dsp:sp modelId="{4F0CDA54-79A2-4949-99A7-4951613B88D6}">
      <dsp:nvSpPr>
        <dsp:cNvPr id="0" name=""/>
        <dsp:cNvSpPr/>
      </dsp:nvSpPr>
      <dsp:spPr>
        <a:xfrm>
          <a:off x="7878419"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7</a:t>
          </a:r>
        </a:p>
      </dsp:txBody>
      <dsp:txXfrm>
        <a:off x="7948721" y="1014025"/>
        <a:ext cx="339451" cy="339451"/>
      </dsp:txXfrm>
    </dsp:sp>
    <dsp:sp modelId="{2DE855C5-A57D-F341-B1E5-96927E7F2F6B}">
      <dsp:nvSpPr>
        <dsp:cNvPr id="0" name=""/>
        <dsp:cNvSpPr/>
      </dsp:nvSpPr>
      <dsp:spPr>
        <a:xfrm>
          <a:off x="7546952"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66EF894-6CDE-7348-A1F5-9BAF400AC00A}">
      <dsp:nvSpPr>
        <dsp:cNvPr id="0" name=""/>
        <dsp:cNvSpPr/>
      </dsp:nvSpPr>
      <dsp:spPr>
        <a:xfrm>
          <a:off x="8804241" y="783704"/>
          <a:ext cx="1142989" cy="1600185"/>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9112" tIns="330200" rIns="89112" bIns="330200" numCol="1" spcCol="1270" anchor="t" anchorCtr="0">
          <a:noAutofit/>
        </a:bodyPr>
        <a:lstStyle/>
        <a:p>
          <a:pPr marL="0" lvl="0" indent="0" algn="l" defTabSz="488950">
            <a:lnSpc>
              <a:spcPct val="90000"/>
            </a:lnSpc>
            <a:spcBef>
              <a:spcPct val="0"/>
            </a:spcBef>
            <a:spcAft>
              <a:spcPct val="35000"/>
            </a:spcAft>
            <a:buNone/>
          </a:pPr>
          <a:r>
            <a:rPr lang="en-US" sz="1100" b="1" kern="1200">
              <a:hlinkClick xmlns:r="http://schemas.openxmlformats.org/officeDocument/2006/relationships" r:id="rId1"/>
            </a:rPr>
            <a:t>Cite your sources</a:t>
          </a:r>
          <a:r>
            <a:rPr lang="en-US" sz="1100" b="1" kern="1200"/>
            <a:t>.</a:t>
          </a:r>
          <a:r>
            <a:rPr lang="en-US" sz="1100" kern="1200"/>
            <a:t>  </a:t>
          </a:r>
        </a:p>
      </dsp:txBody>
      <dsp:txXfrm>
        <a:off x="8804241" y="1391775"/>
        <a:ext cx="1142989" cy="960111"/>
      </dsp:txXfrm>
    </dsp:sp>
    <dsp:sp modelId="{B8B8E512-2FD5-7C43-9721-CF47D526B189}">
      <dsp:nvSpPr>
        <dsp:cNvPr id="0" name=""/>
        <dsp:cNvSpPr/>
      </dsp:nvSpPr>
      <dsp:spPr>
        <a:xfrm>
          <a:off x="9135708" y="943723"/>
          <a:ext cx="480055" cy="480055"/>
        </a:xfrm>
        <a:prstGeom prst="ellips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7427" tIns="12700" rIns="37427" bIns="12700" numCol="1" spcCol="1270" anchor="ctr" anchorCtr="0">
          <a:noAutofit/>
        </a:bodyPr>
        <a:lstStyle/>
        <a:p>
          <a:pPr marL="0" lvl="0" indent="0" algn="ctr" defTabSz="1022350">
            <a:lnSpc>
              <a:spcPct val="90000"/>
            </a:lnSpc>
            <a:spcBef>
              <a:spcPct val="0"/>
            </a:spcBef>
            <a:spcAft>
              <a:spcPct val="35000"/>
            </a:spcAft>
            <a:buNone/>
          </a:pPr>
          <a:r>
            <a:rPr lang="en-US" sz="2300" kern="1200"/>
            <a:t>8</a:t>
          </a:r>
        </a:p>
      </dsp:txBody>
      <dsp:txXfrm>
        <a:off x="9206010" y="1014025"/>
        <a:ext cx="339451" cy="339451"/>
      </dsp:txXfrm>
    </dsp:sp>
    <dsp:sp modelId="{32479288-DB64-614B-A062-1307D97DE7BD}">
      <dsp:nvSpPr>
        <dsp:cNvPr id="0" name=""/>
        <dsp:cNvSpPr/>
      </dsp:nvSpPr>
      <dsp:spPr>
        <a:xfrm>
          <a:off x="8804241" y="2383818"/>
          <a:ext cx="1142989" cy="7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AC1E3244-9D95-5E41-99C0-291B7BD7C176}" type="datetimeFigureOut">
              <a:rPr lang="en-US" smtClean="0"/>
              <a:t>8/19/20</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3272227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1E3244-9D95-5E41-99C0-291B7BD7C176}" type="datetimeFigureOut">
              <a:rPr lang="en-US" smtClean="0"/>
              <a:t>8/19/20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1154099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3290513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1E3244-9D95-5E41-99C0-291B7BD7C176}" type="datetimeFigureOut">
              <a:rPr lang="en-US" smtClean="0"/>
              <a:t>8/19/20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1092390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4173025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359049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185502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1E3244-9D95-5E41-99C0-291B7BD7C176}" type="datetimeFigureOut">
              <a:rPr lang="en-US" smtClean="0"/>
              <a:t>8/19/20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3235307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3165867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1E3244-9D95-5E41-99C0-291B7BD7C176}" type="datetimeFigureOut">
              <a:rPr lang="en-US" smtClean="0"/>
              <a:t>8/19/20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7590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AC1E3244-9D95-5E41-99C0-291B7BD7C176}" type="datetimeFigureOut">
              <a:rPr lang="en-US" smtClean="0"/>
              <a:t>8/19/20</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A3AD47EA-C949-9A41-9FF6-4708857E45B0}" type="slidenum">
              <a:rPr lang="en-US" smtClean="0"/>
              <a:t>‹#›</a:t>
            </a:fld>
            <a:endParaRPr lang="en-US"/>
          </a:p>
        </p:txBody>
      </p:sp>
    </p:spTree>
    <p:extLst>
      <p:ext uri="{BB962C8B-B14F-4D97-AF65-F5344CB8AC3E}">
        <p14:creationId xmlns:p14="http://schemas.microsoft.com/office/powerpoint/2010/main" val="41489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AC1E3244-9D95-5E41-99C0-291B7BD7C176}" type="datetimeFigureOut">
              <a:rPr lang="en-US" smtClean="0"/>
              <a:t>8/19/20</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A3AD47EA-C949-9A41-9FF6-4708857E45B0}" type="slidenum">
              <a:rPr lang="en-US" smtClean="0"/>
              <a:t>‹#›</a:t>
            </a:fld>
            <a:endParaRPr lang="en-US"/>
          </a:p>
        </p:txBody>
      </p:sp>
    </p:spTree>
    <p:extLst>
      <p:ext uri="{BB962C8B-B14F-4D97-AF65-F5344CB8AC3E}">
        <p14:creationId xmlns:p14="http://schemas.microsoft.com/office/powerpoint/2010/main" val="2102353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wikihow.com/Write-a-Position-Pape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ikihow.com/Write-a-Position-Paper#_note-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wikihow.com/Write-a-Position-Paper#_note-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wikihow.com/Write-a-Position-Paper#_note-8"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hyperlink" Target="https://www.wikihow.com/Write-a-Position-Paper#_note-9"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wikihow.com/Write-a-Position-Paper#_note-11"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wikihow.com/Write-a-Position-Paper#_note-1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wikihow.com/Write-a-Position-Paper#_note-13"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wikihow.com/Write-a-Position-Paper#_note-1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wikihow.com/Write-a-Position-Paper#_note-15"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wikihow.com/Write-a-Position-Paper#_note-16" TargetMode="External"/><Relationship Id="rId2" Type="http://schemas.openxmlformats.org/officeDocument/2006/relationships/hyperlink" Target="https://www.wikihow.com/Cite-Source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wikihow.com/Write-a-Position-Paper#_note-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wikihow.com/Evaluate-the-Credibility-of-a-Sour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wikihow.com/Write-a-Position-Paper#_note-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ikihow.com/Write-a-Position-Paper#_note-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wikihow.com/Write-a-Position-Paper#_note-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1"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609B66-BECD-C64B-8298-99AC877C420F}"/>
              </a:ext>
            </a:extLst>
          </p:cNvPr>
          <p:cNvSpPr>
            <a:spLocks noGrp="1"/>
          </p:cNvSpPr>
          <p:nvPr>
            <p:ph type="ctrTitle"/>
          </p:nvPr>
        </p:nvSpPr>
        <p:spPr>
          <a:xfrm>
            <a:off x="2616277" y="2061838"/>
            <a:ext cx="6959446" cy="1662475"/>
          </a:xfrm>
        </p:spPr>
        <p:txBody>
          <a:bodyPr>
            <a:normAutofit/>
          </a:bodyPr>
          <a:lstStyle/>
          <a:p>
            <a:r>
              <a:rPr lang="en-US" sz="4800"/>
              <a:t>Position Paper</a:t>
            </a:r>
          </a:p>
        </p:txBody>
      </p:sp>
      <p:sp>
        <p:nvSpPr>
          <p:cNvPr id="3" name="Subtitle 2">
            <a:extLst>
              <a:ext uri="{FF2B5EF4-FFF2-40B4-BE49-F238E27FC236}">
                <a16:creationId xmlns:a16="http://schemas.microsoft.com/office/drawing/2014/main" id="{3E34C39D-07C5-D94C-844C-40C2CA7DCB50}"/>
              </a:ext>
            </a:extLst>
          </p:cNvPr>
          <p:cNvSpPr>
            <a:spLocks noGrp="1"/>
          </p:cNvSpPr>
          <p:nvPr>
            <p:ph type="subTitle" idx="1"/>
          </p:nvPr>
        </p:nvSpPr>
        <p:spPr>
          <a:xfrm>
            <a:off x="3388938" y="3783690"/>
            <a:ext cx="5414125" cy="1196717"/>
          </a:xfrm>
        </p:spPr>
        <p:txBody>
          <a:bodyPr>
            <a:normAutofit/>
          </a:bodyPr>
          <a:lstStyle/>
          <a:p>
            <a:r>
              <a:rPr lang="en-US" sz="2000" dirty="0">
                <a:solidFill>
                  <a:schemeClr val="bg1"/>
                </a:solidFill>
                <a:hlinkClick r:id="rId2">
                  <a:extLst>
                    <a:ext uri="{A12FA001-AC4F-418D-AE19-62706E023703}">
                      <ahyp:hlinkClr xmlns:ahyp="http://schemas.microsoft.com/office/drawing/2018/hyperlinkcolor" val="tx"/>
                    </a:ext>
                  </a:extLst>
                </a:hlinkClick>
              </a:rPr>
              <a:t>https://www.wikihow.com/Write-a-Position-Paper</a:t>
            </a:r>
            <a:endParaRPr lang="en-US" sz="2000" dirty="0">
              <a:solidFill>
                <a:schemeClr val="bg1"/>
              </a:solidFill>
            </a:endParaRPr>
          </a:p>
        </p:txBody>
      </p:sp>
    </p:spTree>
    <p:extLst>
      <p:ext uri="{BB962C8B-B14F-4D97-AF65-F5344CB8AC3E}">
        <p14:creationId xmlns:p14="http://schemas.microsoft.com/office/powerpoint/2010/main" val="3158114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1B173F-2F48-1344-B73E-AE5DF2BF8059}"/>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2</a:t>
            </a:r>
            <a:br>
              <a:rPr lang="en-US" sz="4400">
                <a:solidFill>
                  <a:schemeClr val="tx1"/>
                </a:solidFill>
              </a:rPr>
            </a:br>
            <a:r>
              <a:rPr lang="en-US" sz="4400" b="1">
                <a:solidFill>
                  <a:schemeClr val="tx1"/>
                </a:solidFill>
              </a:rPr>
              <a:t>Identify your supporting reasons</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99C1806-0EE4-0149-917B-A945545848CB}"/>
              </a:ext>
            </a:extLst>
          </p:cNvPr>
          <p:cNvSpPr>
            <a:spLocks noGrp="1"/>
          </p:cNvSpPr>
          <p:nvPr>
            <p:ph idx="1"/>
          </p:nvPr>
        </p:nvSpPr>
        <p:spPr>
          <a:xfrm>
            <a:off x="4983164" y="960120"/>
            <a:ext cx="5511800" cy="4171278"/>
          </a:xfrm>
        </p:spPr>
        <p:txBody>
          <a:bodyPr>
            <a:normAutofit/>
          </a:bodyPr>
          <a:lstStyle/>
          <a:p>
            <a:pPr fontAlgn="base">
              <a:lnSpc>
                <a:spcPct val="110000"/>
              </a:lnSpc>
            </a:pPr>
            <a:r>
              <a:rPr lang="en-US" dirty="0"/>
              <a:t>Most position papers provide 2 or 3 supporting reasons for your claim, but a longer paper may include more reasons. Your supporting reasons will come directly from your evidence, so choose statements that you can prove.</a:t>
            </a:r>
            <a:r>
              <a:rPr lang="en-US" baseline="30000">
                <a:hlinkClick r:id="rId2"/>
              </a:rPr>
              <a:t>[6]</a:t>
            </a:r>
            <a:endParaRPr lang="en-US"/>
          </a:p>
          <a:p>
            <a:pPr lvl="1" fontAlgn="base">
              <a:lnSpc>
                <a:spcPct val="110000"/>
              </a:lnSpc>
            </a:pPr>
            <a:r>
              <a:rPr lang="en-US" dirty="0"/>
              <a:t>If possible, look for supporting reasons that are shown through 2 or more different pieces of evidence, as this will make your argument stronger.</a:t>
            </a:r>
            <a:endParaRPr lang="en-US"/>
          </a:p>
          <a:p>
            <a:pPr lvl="1" fontAlgn="base">
              <a:lnSpc>
                <a:spcPct val="110000"/>
              </a:lnSpc>
            </a:pPr>
            <a:r>
              <a:rPr lang="en-US" dirty="0"/>
              <a:t>Use your assignment sheet or the parameters of your paper to determine how many supporting reasons you should include. For many academic papers, you will use 2 to 3 reasons.</a:t>
            </a:r>
            <a:endParaRPr lang="en-US"/>
          </a:p>
          <a:p>
            <a:pPr>
              <a:lnSpc>
                <a:spcPct val="110000"/>
              </a:lnSpc>
            </a:pPr>
            <a:endParaRPr lang="en-US"/>
          </a:p>
        </p:txBody>
      </p:sp>
    </p:spTree>
    <p:extLst>
      <p:ext uri="{BB962C8B-B14F-4D97-AF65-F5344CB8AC3E}">
        <p14:creationId xmlns:p14="http://schemas.microsoft.com/office/powerpoint/2010/main" val="77673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7C68FC-C638-E842-8D2E-3FA75A3FDCAF}"/>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3</a:t>
            </a:r>
            <a:br>
              <a:rPr lang="en-US" sz="4400">
                <a:solidFill>
                  <a:schemeClr val="tx1"/>
                </a:solidFill>
              </a:rPr>
            </a:br>
            <a:r>
              <a:rPr lang="en-US" sz="4400" b="1">
                <a:solidFill>
                  <a:schemeClr val="tx1"/>
                </a:solidFill>
              </a:rPr>
              <a:t>Compile your supporting evidence.</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EA2A102-C5F4-C04D-B2BB-F4A80D07BAF2}"/>
              </a:ext>
            </a:extLst>
          </p:cNvPr>
          <p:cNvSpPr>
            <a:spLocks noGrp="1"/>
          </p:cNvSpPr>
          <p:nvPr>
            <p:ph idx="1"/>
          </p:nvPr>
        </p:nvSpPr>
        <p:spPr>
          <a:xfrm>
            <a:off x="4983164" y="960120"/>
            <a:ext cx="5511800" cy="4171278"/>
          </a:xfrm>
        </p:spPr>
        <p:txBody>
          <a:bodyPr>
            <a:normAutofit fontScale="92500"/>
          </a:bodyPr>
          <a:lstStyle/>
          <a:p>
            <a:pPr fontAlgn="base">
              <a:lnSpc>
                <a:spcPct val="110000"/>
              </a:lnSpc>
            </a:pPr>
            <a:r>
              <a:rPr lang="en-US" sz="1300"/>
              <a:t>Identify which pieces of evidence you will use to support your argument, and mark them in a way that is convenient for you. For example, you could write your citations on index cards for use while you write the paper, or you could type them directly into a document and then copy-and-paste them into your paper when you reach the drafting phase.</a:t>
            </a:r>
            <a:r>
              <a:rPr lang="en-US" sz="1300" baseline="30000">
                <a:hlinkClick r:id="rId2"/>
              </a:rPr>
              <a:t>[7]</a:t>
            </a:r>
            <a:endParaRPr lang="en-US" sz="1300"/>
          </a:p>
          <a:p>
            <a:pPr lvl="1" fontAlgn="base">
              <a:lnSpc>
                <a:spcPct val="110000"/>
              </a:lnSpc>
            </a:pPr>
            <a:r>
              <a:rPr lang="en-US" sz="1300"/>
              <a:t>Use an organizing strategy that works for you.</a:t>
            </a:r>
          </a:p>
          <a:p>
            <a:pPr lvl="1" fontAlgn="base">
              <a:lnSpc>
                <a:spcPct val="110000"/>
              </a:lnSpc>
            </a:pPr>
            <a:r>
              <a:rPr lang="en-US" sz="1300"/>
              <a:t>Compiling your evidence now will help you more easily write your paper.</a:t>
            </a:r>
          </a:p>
          <a:p>
            <a:pPr lvl="1" fontAlgn="base">
              <a:lnSpc>
                <a:spcPct val="110000"/>
              </a:lnSpc>
            </a:pPr>
            <a:r>
              <a:rPr lang="en-US" sz="1300"/>
              <a:t>Keep in mind that it is important to cite your sources. If you use a direct quote from a source, then put it into quotation marks and identify the author when you use it. If you paraphrase or summarize something from a source, give credit to the author for the ideas.</a:t>
            </a:r>
          </a:p>
          <a:p>
            <a:pPr>
              <a:lnSpc>
                <a:spcPct val="110000"/>
              </a:lnSpc>
            </a:pPr>
            <a:r>
              <a:rPr lang="en-US" sz="1300"/>
              <a:t>Don’t go overboard on including evidence! Remember that most of the ideas in the paper should be your own. It’s good to quote sources, but avoid quoting entire paragraphs from other sources. Keep your quotes to a sentence or two and try to avoid including more than one quote per paragraph.</a:t>
            </a:r>
            <a:r>
              <a:rPr lang="en-US" sz="1300">
                <a:effectLst/>
              </a:rPr>
              <a:t> </a:t>
            </a:r>
            <a:endParaRPr lang="en-US" sz="1300"/>
          </a:p>
        </p:txBody>
      </p:sp>
    </p:spTree>
    <p:extLst>
      <p:ext uri="{BB962C8B-B14F-4D97-AF65-F5344CB8AC3E}">
        <p14:creationId xmlns:p14="http://schemas.microsoft.com/office/powerpoint/2010/main" val="491970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E31923-922C-DA4A-87AA-47B8C023CB0C}"/>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4</a:t>
            </a:r>
            <a:br>
              <a:rPr lang="en-US" sz="4400">
                <a:solidFill>
                  <a:schemeClr val="tx1"/>
                </a:solidFill>
              </a:rPr>
            </a:br>
            <a:r>
              <a:rPr lang="en-US" sz="4400" b="1">
                <a:solidFill>
                  <a:schemeClr val="tx1"/>
                </a:solidFill>
              </a:rPr>
              <a:t>Identify a counter-argument that you can easily dismiss.</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919E689-1BE5-8A45-A367-D6DD22137502}"/>
              </a:ext>
            </a:extLst>
          </p:cNvPr>
          <p:cNvSpPr>
            <a:spLocks noGrp="1"/>
          </p:cNvSpPr>
          <p:nvPr>
            <p:ph idx="1"/>
          </p:nvPr>
        </p:nvSpPr>
        <p:spPr>
          <a:xfrm>
            <a:off x="4983164" y="960120"/>
            <a:ext cx="5511800" cy="4171278"/>
          </a:xfrm>
        </p:spPr>
        <p:txBody>
          <a:bodyPr>
            <a:normAutofit lnSpcReduction="10000"/>
          </a:bodyPr>
          <a:lstStyle/>
          <a:p>
            <a:pPr fontAlgn="base">
              <a:lnSpc>
                <a:spcPct val="110000"/>
              </a:lnSpc>
            </a:pPr>
            <a:r>
              <a:rPr lang="en-US" sz="1400"/>
              <a:t>Using a counter-argument can help you strengthen your claim because it shows the audience that you have considered other options. By introducing and then dismissing the counter-argument, you are showing that your position is the correct one to take. A good counter-argument is easy to dismiss, allowing you to refute it using your evidence.</a:t>
            </a:r>
            <a:r>
              <a:rPr lang="en-US" sz="1400" baseline="30000">
                <a:hlinkClick r:id="rId2"/>
              </a:rPr>
              <a:t>[8]</a:t>
            </a:r>
            <a:endParaRPr lang="en-US" sz="1400"/>
          </a:p>
          <a:p>
            <a:pPr lvl="1" fontAlgn="base">
              <a:lnSpc>
                <a:spcPct val="110000"/>
              </a:lnSpc>
            </a:pPr>
            <a:r>
              <a:rPr lang="en-US" sz="1400"/>
              <a:t>For example, if you are writing a position paper arguing that your community should purchase new playground equipment, your counter-argument could be that the purchase will be too expensive. To strengthen your argument, you would cite this possible point against you but show why it's not a valid reason to dismiss your position. A good way to do that would be to show that the equipment is worth the expense or that there is outside funding to pay for it.</a:t>
            </a:r>
          </a:p>
          <a:p>
            <a:pPr lvl="1" fontAlgn="base">
              <a:lnSpc>
                <a:spcPct val="110000"/>
              </a:lnSpc>
            </a:pPr>
            <a:r>
              <a:rPr lang="en-US" sz="1400"/>
              <a:t>You will also want a piece of evidence that supports your counter-argument. This evidence, which should be easy to dismiss, will be included in your paper.</a:t>
            </a:r>
          </a:p>
          <a:p>
            <a:pPr>
              <a:lnSpc>
                <a:spcPct val="110000"/>
              </a:lnSpc>
            </a:pPr>
            <a:endParaRPr lang="en-US" sz="1400"/>
          </a:p>
        </p:txBody>
      </p:sp>
    </p:spTree>
    <p:extLst>
      <p:ext uri="{BB962C8B-B14F-4D97-AF65-F5344CB8AC3E}">
        <p14:creationId xmlns:p14="http://schemas.microsoft.com/office/powerpoint/2010/main" val="3334742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C7A80-ADD8-4170-A42C-8AF8BCF804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41005616-CF90-447B-8C84-AF70E6F865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AB6145F2-5005-427C-804E-3F7FEDDAB6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C860A4EB-6B59-4217-A7B7-7989676CC2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319F1A68-43B5-48CB-A380-32F30BA76F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4161873B-E26E-4265-8AFC-354EF061E5D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14F040D8-794D-40E8-87E6-3FED21FF3C9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4DD2417B-697E-45B0-8338-4EB4B25F9A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F641EFA4-D081-4B07-94CF-F6DB86926D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FB667BA5-CAFA-4800-B47F-6099FF3804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53FEC52B-4524-460F-90BA-DF9624E1352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547A5A31-59F8-4BA2-A24E-412C4750A2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C395B6E0-4848-4243-AA25-F08CA10C0B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9087E6D9-C7BB-4F6B-BD40-1149B2A5B0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8ECD0BCA-F244-41F6-BAA6-38F280795BE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C3BDD98D-6185-468E-9E22-23442D2D60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E5F55E93-CEF9-4016-B460-FADD2C16D2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F900635A-0E0C-4CD5-8A00-900FE1ED4F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B3549423-E1F9-436A-B297-6F3357D09C1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DEF45E1C-4337-48A5-885C-235D08C8B7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C59995A1-AB0E-4628-AE78-C423036B8D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4E9174D5-7EF6-4E08-B504-F6E57E7066E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D35DE40E-CD0E-4B21-91A7-7E079C2903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4" name="Group 33">
            <a:extLst>
              <a:ext uri="{FF2B5EF4-FFF2-40B4-BE49-F238E27FC236}">
                <a16:creationId xmlns:a16="http://schemas.microsoft.com/office/drawing/2014/main" id="{D1B26C84-58AA-4435-9D21-F456F8B8E7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4281677"/>
            <a:ext cx="8845667" cy="1771275"/>
            <a:chOff x="1669293" y="3893141"/>
            <a:chExt cx="8845667" cy="1771275"/>
          </a:xfrm>
        </p:grpSpPr>
        <p:sp>
          <p:nvSpPr>
            <p:cNvPr id="35" name="Isosceles Triangle 39">
              <a:extLst>
                <a:ext uri="{FF2B5EF4-FFF2-40B4-BE49-F238E27FC236}">
                  <a16:creationId xmlns:a16="http://schemas.microsoft.com/office/drawing/2014/main" id="{1ED56EBE-3F56-4121-A921-9A339A7965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E1E7FDAE-73FA-477E-8D4F-6B8241FABA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3893141"/>
              <a:ext cx="8845667"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4FB66F80-8FD1-964D-88A4-EDEA5C1E05EB}"/>
              </a:ext>
            </a:extLst>
          </p:cNvPr>
          <p:cNvSpPr>
            <a:spLocks noGrp="1"/>
          </p:cNvSpPr>
          <p:nvPr>
            <p:ph type="title"/>
          </p:nvPr>
        </p:nvSpPr>
        <p:spPr>
          <a:xfrm>
            <a:off x="1759237" y="4368773"/>
            <a:ext cx="8673427" cy="1250384"/>
          </a:xfrm>
        </p:spPr>
        <p:txBody>
          <a:bodyPr>
            <a:normAutofit/>
          </a:bodyPr>
          <a:lstStyle/>
          <a:p>
            <a:r>
              <a:rPr lang="en-US" dirty="0"/>
              <a:t>PART III Drafting Your Paper</a:t>
            </a:r>
          </a:p>
        </p:txBody>
      </p:sp>
      <p:graphicFrame>
        <p:nvGraphicFramePr>
          <p:cNvPr id="5" name="Content Placeholder 2">
            <a:extLst>
              <a:ext uri="{FF2B5EF4-FFF2-40B4-BE49-F238E27FC236}">
                <a16:creationId xmlns:a16="http://schemas.microsoft.com/office/drawing/2014/main" id="{F686B7AC-7891-4BDF-A841-78685F621FA8}"/>
              </a:ext>
            </a:extLst>
          </p:cNvPr>
          <p:cNvGraphicFramePr>
            <a:graphicFrameLocks noGrp="1"/>
          </p:cNvGraphicFramePr>
          <p:nvPr>
            <p:ph idx="1"/>
            <p:extLst>
              <p:ext uri="{D42A27DB-BD31-4B8C-83A1-F6EECF244321}">
                <p14:modId xmlns:p14="http://schemas.microsoft.com/office/powerpoint/2010/main" val="445857921"/>
              </p:ext>
            </p:extLst>
          </p:nvPr>
        </p:nvGraphicFramePr>
        <p:xfrm>
          <a:off x="1120775" y="803186"/>
          <a:ext cx="9950450" cy="31675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7559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6914E9-2B1B-E640-9E97-063384CC6DFD}"/>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1</a:t>
            </a:r>
            <a:br>
              <a:rPr lang="en-US" sz="4400">
                <a:solidFill>
                  <a:schemeClr val="tx1"/>
                </a:solidFill>
              </a:rPr>
            </a:br>
            <a:r>
              <a:rPr lang="en-US" sz="4400" b="1">
                <a:solidFill>
                  <a:schemeClr val="tx1"/>
                </a:solidFill>
              </a:rPr>
              <a:t>Develop your thesis.</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1F94FCC-9D03-9041-9039-DC9304AC0A2D}"/>
              </a:ext>
            </a:extLst>
          </p:cNvPr>
          <p:cNvSpPr>
            <a:spLocks noGrp="1"/>
          </p:cNvSpPr>
          <p:nvPr>
            <p:ph idx="1"/>
          </p:nvPr>
        </p:nvSpPr>
        <p:spPr>
          <a:xfrm>
            <a:off x="4983164" y="960120"/>
            <a:ext cx="5511800" cy="4171278"/>
          </a:xfrm>
        </p:spPr>
        <p:txBody>
          <a:bodyPr>
            <a:normAutofit lnSpcReduction="10000"/>
          </a:bodyPr>
          <a:lstStyle/>
          <a:p>
            <a:pPr fontAlgn="base">
              <a:lnSpc>
                <a:spcPct val="110000"/>
              </a:lnSpc>
            </a:pPr>
            <a:r>
              <a:rPr lang="en-US" sz="1400"/>
              <a:t>Your thesis will control your paper, so you should write it first. For a position paper, you can vary how you write your thesis. Since you are using a counter argument, you may only have two supporting points, depending on the requirements of your paper.</a:t>
            </a:r>
          </a:p>
          <a:p>
            <a:pPr lvl="1" fontAlgn="base">
              <a:lnSpc>
                <a:spcPct val="110000"/>
              </a:lnSpc>
            </a:pPr>
            <a:r>
              <a:rPr lang="en-US" sz="1400"/>
              <a:t>One easy way to set up your argument in your thesis is to include both your counter-argument and claim, preceded by the word “although.” For example, “Although installing new playground equipment in the park will be expensive, new playground equipment would provide a safe play area for children and offer options for special needs children.”</a:t>
            </a:r>
          </a:p>
          <a:p>
            <a:pPr>
              <a:lnSpc>
                <a:spcPct val="110000"/>
              </a:lnSpc>
            </a:pPr>
            <a:r>
              <a:rPr lang="en-US" sz="1400"/>
              <a:t>If you’re an expert writer, you may not need to include supporting reasons in your thesis. For example, “As parents learn the benefits and dangers of outside play, communities across the nation are turning their eyes toward their parks, making safe, accessible equipment a public necessity.”</a:t>
            </a:r>
            <a:r>
              <a:rPr lang="en-US" sz="1400" baseline="30000">
                <a:hlinkClick r:id="rId2"/>
              </a:rPr>
              <a:t>[9]</a:t>
            </a:r>
            <a:r>
              <a:rPr lang="en-US" sz="1400">
                <a:effectLst/>
              </a:rPr>
              <a:t> </a:t>
            </a:r>
            <a:endParaRPr lang="en-US" sz="1400"/>
          </a:p>
        </p:txBody>
      </p:sp>
    </p:spTree>
    <p:extLst>
      <p:ext uri="{BB962C8B-B14F-4D97-AF65-F5344CB8AC3E}">
        <p14:creationId xmlns:p14="http://schemas.microsoft.com/office/powerpoint/2010/main" val="1861744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1AD42A-A90F-1443-9524-3ED662F6335A}"/>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2</a:t>
            </a:r>
            <a:br>
              <a:rPr lang="en-US" sz="4400">
                <a:solidFill>
                  <a:schemeClr val="tx1"/>
                </a:solidFill>
              </a:rPr>
            </a:br>
            <a:r>
              <a:rPr lang="en-US" sz="4400" b="1">
                <a:solidFill>
                  <a:schemeClr val="tx1"/>
                </a:solidFill>
              </a:rPr>
              <a:t>Write your introduction.</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BF00751-9E39-8546-ADB1-F769D0231539}"/>
              </a:ext>
            </a:extLst>
          </p:cNvPr>
          <p:cNvSpPr>
            <a:spLocks noGrp="1"/>
          </p:cNvSpPr>
          <p:nvPr>
            <p:ph idx="1"/>
          </p:nvPr>
        </p:nvSpPr>
        <p:spPr>
          <a:xfrm>
            <a:off x="4983164" y="960120"/>
            <a:ext cx="5511800" cy="4171278"/>
          </a:xfrm>
        </p:spPr>
        <p:txBody>
          <a:bodyPr>
            <a:normAutofit/>
          </a:bodyPr>
          <a:lstStyle/>
          <a:p>
            <a:pPr fontAlgn="base">
              <a:lnSpc>
                <a:spcPct val="110000"/>
              </a:lnSpc>
            </a:pPr>
            <a:r>
              <a:rPr lang="en-US" sz="1500"/>
              <a:t>Provide your audience with background information on your topic, including the history and recent developments. You should include information that is relevant for your stance, which will narrow what you tell the reader. For example, if you are writing a paper about gay marriage in Maine, you would only include background information relevant to that state.</a:t>
            </a:r>
          </a:p>
          <a:p>
            <a:pPr lvl="1" fontAlgn="base">
              <a:lnSpc>
                <a:spcPct val="110000"/>
              </a:lnSpc>
            </a:pPr>
            <a:r>
              <a:rPr lang="en-US" sz="1500"/>
              <a:t>Start with a hook that introduces your topic. For example, you could provide a statistic of how many children are injured on old playground equipment every year.</a:t>
            </a:r>
          </a:p>
          <a:p>
            <a:pPr lvl="1" fontAlgn="base">
              <a:lnSpc>
                <a:spcPct val="110000"/>
              </a:lnSpc>
            </a:pPr>
            <a:r>
              <a:rPr lang="en-US" sz="1500"/>
              <a:t>Include a few sentences that provide more information on your topic, narrowing down toward your stance.</a:t>
            </a:r>
          </a:p>
          <a:p>
            <a:pPr>
              <a:lnSpc>
                <a:spcPct val="110000"/>
              </a:lnSpc>
            </a:pPr>
            <a:r>
              <a:rPr lang="en-US" sz="1500"/>
              <a:t>End your introduction with your thesis</a:t>
            </a:r>
            <a:r>
              <a:rPr lang="en-US" sz="1500">
                <a:effectLst/>
              </a:rPr>
              <a:t> </a:t>
            </a:r>
            <a:endParaRPr lang="en-US" sz="1500"/>
          </a:p>
        </p:txBody>
      </p:sp>
    </p:spTree>
    <p:extLst>
      <p:ext uri="{BB962C8B-B14F-4D97-AF65-F5344CB8AC3E}">
        <p14:creationId xmlns:p14="http://schemas.microsoft.com/office/powerpoint/2010/main" val="1163858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A53ECA-FF2A-B141-9FEF-90006FBBF64B}"/>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3</a:t>
            </a:r>
            <a:br>
              <a:rPr lang="en-US" sz="4400">
                <a:solidFill>
                  <a:schemeClr val="tx1"/>
                </a:solidFill>
              </a:rPr>
            </a:br>
            <a:r>
              <a:rPr lang="en-US" sz="4400" b="1">
                <a:solidFill>
                  <a:schemeClr val="tx1"/>
                </a:solidFill>
              </a:rPr>
              <a:t>Include at least 2 body paragraphs.</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CB4F958-AD93-A34F-B925-E59877A1222C}"/>
              </a:ext>
            </a:extLst>
          </p:cNvPr>
          <p:cNvSpPr>
            <a:spLocks noGrp="1"/>
          </p:cNvSpPr>
          <p:nvPr>
            <p:ph idx="1"/>
          </p:nvPr>
        </p:nvSpPr>
        <p:spPr>
          <a:xfrm>
            <a:off x="4983164" y="960120"/>
            <a:ext cx="5511800" cy="4171278"/>
          </a:xfrm>
        </p:spPr>
        <p:txBody>
          <a:bodyPr>
            <a:normAutofit/>
          </a:bodyPr>
          <a:lstStyle/>
          <a:p>
            <a:pPr fontAlgn="base"/>
            <a:r>
              <a:rPr lang="en-US" dirty="0"/>
              <a:t>A short position paper may only contain 2 body paragraphs - one for the counter-argument and one for the supportive points. However, most position papers will have 3 or 4 body paragraphs, with 2 dedicated to supportive evidence. Depending on the length of your paper, you may decide to include more.</a:t>
            </a:r>
            <a:r>
              <a:rPr lang="en-US" baseline="30000">
                <a:hlinkClick r:id="rId2"/>
              </a:rPr>
              <a:t>[11]</a:t>
            </a:r>
            <a:endParaRPr lang="en-US" dirty="0"/>
          </a:p>
          <a:p>
            <a:pPr lvl="1" fontAlgn="base"/>
            <a:r>
              <a:rPr lang="en-US" dirty="0"/>
              <a:t>Follow the requirements for your paper, which may state how many paragraphs you should include.</a:t>
            </a:r>
          </a:p>
          <a:p>
            <a:endParaRPr lang="en-US" dirty="0"/>
          </a:p>
        </p:txBody>
      </p:sp>
    </p:spTree>
    <p:extLst>
      <p:ext uri="{BB962C8B-B14F-4D97-AF65-F5344CB8AC3E}">
        <p14:creationId xmlns:p14="http://schemas.microsoft.com/office/powerpoint/2010/main" val="576637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18A597-76A4-4943-B164-876A25B295E0}"/>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4</a:t>
            </a:r>
            <a:br>
              <a:rPr lang="en-US" sz="4400">
                <a:solidFill>
                  <a:schemeClr val="tx1"/>
                </a:solidFill>
              </a:rPr>
            </a:br>
            <a:r>
              <a:rPr lang="en-US" sz="4400" b="1">
                <a:solidFill>
                  <a:schemeClr val="tx1"/>
                </a:solidFill>
              </a:rPr>
              <a:t>Use topic sentences that link back to your thesis.</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CAF6466-E274-EE42-A0F2-0006F4772156}"/>
              </a:ext>
            </a:extLst>
          </p:cNvPr>
          <p:cNvSpPr>
            <a:spLocks noGrp="1"/>
          </p:cNvSpPr>
          <p:nvPr>
            <p:ph idx="1"/>
          </p:nvPr>
        </p:nvSpPr>
        <p:spPr>
          <a:xfrm>
            <a:off x="4983164" y="960120"/>
            <a:ext cx="5511800" cy="4171278"/>
          </a:xfrm>
        </p:spPr>
        <p:txBody>
          <a:bodyPr>
            <a:normAutofit/>
          </a:bodyPr>
          <a:lstStyle/>
          <a:p>
            <a:pPr fontAlgn="base"/>
            <a:r>
              <a:rPr lang="en-US" dirty="0"/>
              <a:t>Each body paragraph should begin with a topic sentence. The topic sentence is like a mini-thesis that controls your whole paragraph. Your topic sentence should introduce what you will talk about in the paragraph, whether it’s the counter-argument or one of your supporting reasons.</a:t>
            </a:r>
            <a:r>
              <a:rPr lang="en-US" baseline="30000">
                <a:hlinkClick r:id="rId2"/>
              </a:rPr>
              <a:t>[12]</a:t>
            </a:r>
            <a:endParaRPr lang="en-US" dirty="0"/>
          </a:p>
          <a:p>
            <a:pPr lvl="1" fontAlgn="base"/>
            <a:r>
              <a:rPr lang="en-US" dirty="0"/>
              <a:t>For example, you could write: “Installing new playground equipment would make the park more inclusive for special needs children because updated designs are accessible to those who are differently abled.”</a:t>
            </a:r>
          </a:p>
          <a:p>
            <a:endParaRPr lang="en-US" dirty="0"/>
          </a:p>
        </p:txBody>
      </p:sp>
    </p:spTree>
    <p:extLst>
      <p:ext uri="{BB962C8B-B14F-4D97-AF65-F5344CB8AC3E}">
        <p14:creationId xmlns:p14="http://schemas.microsoft.com/office/powerpoint/2010/main" val="1082138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474468-353F-BA48-B703-94416631C725}"/>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5</a:t>
            </a:r>
            <a:br>
              <a:rPr lang="en-US" sz="4400">
                <a:solidFill>
                  <a:schemeClr val="tx1"/>
                </a:solidFill>
              </a:rPr>
            </a:br>
            <a:r>
              <a:rPr lang="en-US" sz="4400" b="1">
                <a:solidFill>
                  <a:schemeClr val="tx1"/>
                </a:solidFill>
              </a:rPr>
              <a:t>Provide evidence to support your position.</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12F6953-EE12-DA4E-B88D-4FD38B0EE257}"/>
              </a:ext>
            </a:extLst>
          </p:cNvPr>
          <p:cNvSpPr>
            <a:spLocks noGrp="1"/>
          </p:cNvSpPr>
          <p:nvPr>
            <p:ph idx="1"/>
          </p:nvPr>
        </p:nvSpPr>
        <p:spPr>
          <a:xfrm>
            <a:off x="4983164" y="960120"/>
            <a:ext cx="5511800" cy="4171278"/>
          </a:xfrm>
        </p:spPr>
        <p:txBody>
          <a:bodyPr>
            <a:normAutofit/>
          </a:bodyPr>
          <a:lstStyle/>
          <a:p>
            <a:pPr fontAlgn="base"/>
            <a:endParaRPr lang="en-US" dirty="0"/>
          </a:p>
          <a:p>
            <a:pPr fontAlgn="base"/>
            <a:r>
              <a:rPr lang="en-US" dirty="0"/>
              <a:t>Each of your reasons needs at least 1 piece of evidence, though using more evidence will strengthen your argument. Pull your evidence from your research, focusing on the following:</a:t>
            </a:r>
            <a:r>
              <a:rPr lang="en-US" baseline="30000">
                <a:hlinkClick r:id="rId2"/>
              </a:rPr>
              <a:t>[13]</a:t>
            </a:r>
            <a:endParaRPr lang="en-US" dirty="0"/>
          </a:p>
          <a:p>
            <a:pPr lvl="1" fontAlgn="base"/>
            <a:r>
              <a:rPr lang="en-US" dirty="0"/>
              <a:t>Facts</a:t>
            </a:r>
          </a:p>
          <a:p>
            <a:pPr lvl="1" fontAlgn="base"/>
            <a:r>
              <a:rPr lang="en-US" dirty="0"/>
              <a:t>Statistics</a:t>
            </a:r>
          </a:p>
          <a:p>
            <a:pPr lvl="1" fontAlgn="base"/>
            <a:r>
              <a:rPr lang="en-US" dirty="0"/>
              <a:t>Quotes</a:t>
            </a:r>
          </a:p>
          <a:p>
            <a:pPr lvl="1" fontAlgn="base"/>
            <a:r>
              <a:rPr lang="en-US" dirty="0"/>
              <a:t>Documented stories</a:t>
            </a:r>
          </a:p>
          <a:p>
            <a:endParaRPr lang="en-US" dirty="0"/>
          </a:p>
        </p:txBody>
      </p:sp>
    </p:spTree>
    <p:extLst>
      <p:ext uri="{BB962C8B-B14F-4D97-AF65-F5344CB8AC3E}">
        <p14:creationId xmlns:p14="http://schemas.microsoft.com/office/powerpoint/2010/main" val="532017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608841-E569-5542-90AA-7B59AE8B3A34}"/>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6</a:t>
            </a:r>
            <a:br>
              <a:rPr lang="en-US" sz="4400">
                <a:solidFill>
                  <a:schemeClr val="tx1"/>
                </a:solidFill>
              </a:rPr>
            </a:br>
            <a:r>
              <a:rPr lang="en-US" sz="4400" b="1">
                <a:solidFill>
                  <a:schemeClr val="tx1"/>
                </a:solidFill>
              </a:rPr>
              <a:t>Provide commentary to explain your evidence.</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F599C70-6E48-324E-B199-B5C66FAA0D95}"/>
              </a:ext>
            </a:extLst>
          </p:cNvPr>
          <p:cNvSpPr>
            <a:spLocks noGrp="1"/>
          </p:cNvSpPr>
          <p:nvPr>
            <p:ph idx="1"/>
          </p:nvPr>
        </p:nvSpPr>
        <p:spPr>
          <a:xfrm>
            <a:off x="4983164" y="960120"/>
            <a:ext cx="5511800" cy="4171278"/>
          </a:xfrm>
        </p:spPr>
        <p:txBody>
          <a:bodyPr>
            <a:normAutofit/>
          </a:bodyPr>
          <a:lstStyle/>
          <a:p>
            <a:pPr fontAlgn="base"/>
            <a:r>
              <a:rPr lang="en-US" dirty="0"/>
              <a:t>Commentary explains to the reader why your evidence supports your reason and your position, so your commentary should clearly explain the link between your evidence and thesis. In your own words, tell the reader what you want them to take away from this piece of evidence, and why it proves that you are correct. You should include 2 to 5 sentences of commentary for each piece of evidence.</a:t>
            </a:r>
            <a:r>
              <a:rPr lang="en-US" baseline="30000">
                <a:hlinkClick r:id="rId2"/>
              </a:rPr>
              <a:t>[14]</a:t>
            </a:r>
            <a:endParaRPr lang="en-US" dirty="0"/>
          </a:p>
          <a:p>
            <a:pPr lvl="1" fontAlgn="base"/>
            <a:r>
              <a:rPr lang="en-US" dirty="0"/>
              <a:t>Without commentary, there is no link between your evidence and your position, leaving your argument weak.</a:t>
            </a:r>
          </a:p>
          <a:p>
            <a:endParaRPr lang="en-US" dirty="0"/>
          </a:p>
        </p:txBody>
      </p:sp>
    </p:spTree>
    <p:extLst>
      <p:ext uri="{BB962C8B-B14F-4D97-AF65-F5344CB8AC3E}">
        <p14:creationId xmlns:p14="http://schemas.microsoft.com/office/powerpoint/2010/main" val="110026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54FA7551-62F4-4FD6-98F0-F440C2EFB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604D1569-A1A7-470B-8546-EE5D81F2DD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6" name="Freeform 5">
              <a:extLst>
                <a:ext uri="{FF2B5EF4-FFF2-40B4-BE49-F238E27FC236}">
                  <a16:creationId xmlns:a16="http://schemas.microsoft.com/office/drawing/2014/main" id="{DFC50A30-B248-4B63-B219-1E489DF87F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EA7CF3E3-CE8B-4E82-948C-36A0D4AAD1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6C9604FC-0B58-4CC7-A999-6306650699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A909FCEE-12A5-454F-821A-3C86EF47B1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C9540466-9FAF-4B37-8EB1-62AC47860D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0">
              <a:extLst>
                <a:ext uri="{FF2B5EF4-FFF2-40B4-BE49-F238E27FC236}">
                  <a16:creationId xmlns:a16="http://schemas.microsoft.com/office/drawing/2014/main" id="{278B340E-B0D9-4451-806E-E104AC1F29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1">
              <a:extLst>
                <a:ext uri="{FF2B5EF4-FFF2-40B4-BE49-F238E27FC236}">
                  <a16:creationId xmlns:a16="http://schemas.microsoft.com/office/drawing/2014/main" id="{5A0C7D08-9828-4793-9A58-57BECAE801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2">
              <a:extLst>
                <a:ext uri="{FF2B5EF4-FFF2-40B4-BE49-F238E27FC236}">
                  <a16:creationId xmlns:a16="http://schemas.microsoft.com/office/drawing/2014/main" id="{13A24A47-FA45-4531-81D9-6148DD9ED8D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3">
              <a:extLst>
                <a:ext uri="{FF2B5EF4-FFF2-40B4-BE49-F238E27FC236}">
                  <a16:creationId xmlns:a16="http://schemas.microsoft.com/office/drawing/2014/main" id="{1AB52FA6-6D25-4EA3-B11E-BE46788A8F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4">
              <a:extLst>
                <a:ext uri="{FF2B5EF4-FFF2-40B4-BE49-F238E27FC236}">
                  <a16:creationId xmlns:a16="http://schemas.microsoft.com/office/drawing/2014/main" id="{8AEDF898-DA89-465A-95CF-94369C7D2F2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5">
              <a:extLst>
                <a:ext uri="{FF2B5EF4-FFF2-40B4-BE49-F238E27FC236}">
                  <a16:creationId xmlns:a16="http://schemas.microsoft.com/office/drawing/2014/main" id="{4C46D32B-BD05-42DF-88EA-6188993AA4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22CFB529-CCDE-4C6B-AED9-D7EE06E2EE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46DF7DA7-6308-408D-802B-97AC4C38E80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C1051496-180E-4C8D-B12C-B44A473C4A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EFD92D55-216C-4F38-B4F8-DBD23E0BE9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04783097-1310-45AC-A2A9-28B886E4552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451863B8-9514-4697-ACE7-28DE35AF07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DE27BC31-4B0D-43DA-A50D-620C4F0E07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F02B9293-6045-48F7-BA66-C6CEE079A5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1B057154-9E55-4F46-8F52-2C2340C2C4D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F0D99776-B00A-463D-B3CC-63B7A186B5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8" name="Group 37">
            <a:extLst>
              <a:ext uri="{FF2B5EF4-FFF2-40B4-BE49-F238E27FC236}">
                <a16:creationId xmlns:a16="http://schemas.microsoft.com/office/drawing/2014/main" id="{C85769A7-372A-438A-9AA5-96DC5E66F1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9" name="Rectangle 38">
              <a:extLst>
                <a:ext uri="{FF2B5EF4-FFF2-40B4-BE49-F238E27FC236}">
                  <a16:creationId xmlns:a16="http://schemas.microsoft.com/office/drawing/2014/main" id="{78EA495A-1769-4B8F-A33B-BDAE3027B4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Isosceles Triangle 22">
              <a:extLst>
                <a:ext uri="{FF2B5EF4-FFF2-40B4-BE49-F238E27FC236}">
                  <a16:creationId xmlns:a16="http://schemas.microsoft.com/office/drawing/2014/main" id="{56F53DA0-076C-4B0B-99BF-10C0699104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E97A8E7D-1D13-4A15-B53E-B5FEC4DFB0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itle 3">
            <a:extLst>
              <a:ext uri="{FF2B5EF4-FFF2-40B4-BE49-F238E27FC236}">
                <a16:creationId xmlns:a16="http://schemas.microsoft.com/office/drawing/2014/main" id="{34ED75A1-0EF0-2944-B299-BD01B199DEFE}"/>
              </a:ext>
            </a:extLst>
          </p:cNvPr>
          <p:cNvSpPr>
            <a:spLocks noGrp="1"/>
          </p:cNvSpPr>
          <p:nvPr>
            <p:ph type="title"/>
          </p:nvPr>
        </p:nvSpPr>
        <p:spPr>
          <a:xfrm>
            <a:off x="888631" y="2358391"/>
            <a:ext cx="3498979" cy="2453676"/>
          </a:xfrm>
        </p:spPr>
        <p:txBody>
          <a:bodyPr>
            <a:normAutofit/>
          </a:bodyPr>
          <a:lstStyle/>
          <a:p>
            <a:pPr fontAlgn="base"/>
            <a:br>
              <a:rPr lang="en-US" sz="1900"/>
            </a:br>
            <a:br>
              <a:rPr lang="en-US" sz="1900"/>
            </a:br>
            <a:br>
              <a:rPr lang="en-US" sz="1900"/>
            </a:br>
            <a:r>
              <a:rPr lang="en-US" sz="1900"/>
              <a:t>PART I </a:t>
            </a:r>
            <a:r>
              <a:rPr lang="en-US" sz="1900" b="1"/>
              <a:t>Choosing Your Position</a:t>
            </a:r>
            <a:br>
              <a:rPr lang="en-US" sz="1900" b="1"/>
            </a:br>
            <a:br>
              <a:rPr lang="en-US" sz="1900" b="1"/>
            </a:br>
            <a:br>
              <a:rPr lang="en-US" sz="1900"/>
            </a:br>
            <a:endParaRPr lang="en-US" sz="1900"/>
          </a:p>
        </p:txBody>
      </p:sp>
      <p:sp useBgFill="1">
        <p:nvSpPr>
          <p:cNvPr id="71" name="Rectangle 42">
            <a:extLst>
              <a:ext uri="{FF2B5EF4-FFF2-40B4-BE49-F238E27FC236}">
                <a16:creationId xmlns:a16="http://schemas.microsoft.com/office/drawing/2014/main" id="{1A2438B2-9912-419F-9C39-448B5CB18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5264" y="803186"/>
            <a:ext cx="6269015" cy="1807285"/>
          </a:xfrm>
          <a:prstGeom prst="rect">
            <a:avLst/>
          </a:prstGeom>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Pencil">
            <a:extLst>
              <a:ext uri="{FF2B5EF4-FFF2-40B4-BE49-F238E27FC236}">
                <a16:creationId xmlns:a16="http://schemas.microsoft.com/office/drawing/2014/main" id="{A0CE3A03-680D-412C-8448-2F95CF30B1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20168" y="977197"/>
            <a:ext cx="1472542" cy="1472542"/>
          </a:xfrm>
          <a:prstGeom prst="rect">
            <a:avLst/>
          </a:prstGeom>
          <a:ln w="9525">
            <a:noFill/>
          </a:ln>
        </p:spPr>
      </p:pic>
      <p:sp>
        <p:nvSpPr>
          <p:cNvPr id="6" name="Content Placeholder 5">
            <a:extLst>
              <a:ext uri="{FF2B5EF4-FFF2-40B4-BE49-F238E27FC236}">
                <a16:creationId xmlns:a16="http://schemas.microsoft.com/office/drawing/2014/main" id="{A1401AB9-3596-7B4B-956A-AB917538602C}"/>
              </a:ext>
            </a:extLst>
          </p:cNvPr>
          <p:cNvSpPr>
            <a:spLocks noGrp="1"/>
          </p:cNvSpPr>
          <p:nvPr>
            <p:ph idx="1"/>
          </p:nvPr>
        </p:nvSpPr>
        <p:spPr>
          <a:xfrm>
            <a:off x="5118447" y="3091882"/>
            <a:ext cx="6281873" cy="2959925"/>
          </a:xfrm>
        </p:spPr>
        <p:txBody>
          <a:bodyPr>
            <a:normAutofit/>
          </a:bodyPr>
          <a:lstStyle/>
          <a:p>
            <a:pPr marL="514350" indent="-514350">
              <a:buFont typeface="+mj-lt"/>
              <a:buAutoNum type="arabicPeriod"/>
            </a:pPr>
            <a:r>
              <a:rPr lang="en-US"/>
              <a:t>Make sure your topic is arguable</a:t>
            </a:r>
          </a:p>
          <a:p>
            <a:pPr marL="514350" indent="-514350">
              <a:buFont typeface="+mj-lt"/>
              <a:buAutoNum type="arabicPeriod"/>
            </a:pPr>
            <a:r>
              <a:rPr lang="en-US"/>
              <a:t>Research your topic and alternative sides</a:t>
            </a:r>
          </a:p>
          <a:p>
            <a:pPr marL="514350" indent="-514350">
              <a:buFont typeface="+mj-lt"/>
              <a:buAutoNum type="arabicPeriod"/>
            </a:pPr>
            <a:r>
              <a:rPr lang="en-US"/>
              <a:t>Make a pros and cons list for at least 2 positions on your topic</a:t>
            </a:r>
          </a:p>
          <a:p>
            <a:pPr marL="514350" indent="-514350">
              <a:buFont typeface="+mj-lt"/>
              <a:buAutoNum type="arabicPeriod"/>
            </a:pPr>
            <a:r>
              <a:rPr lang="en-US"/>
              <a:t>Think about your views on the issue</a:t>
            </a:r>
          </a:p>
          <a:p>
            <a:pPr marL="514350" indent="-514350">
              <a:buFont typeface="+mj-lt"/>
              <a:buAutoNum type="arabicPeriod"/>
            </a:pPr>
            <a:r>
              <a:rPr lang="en-US"/>
              <a:t>Consider your audience's views on the topic.</a:t>
            </a:r>
          </a:p>
          <a:p>
            <a:pPr marL="514350" indent="-514350">
              <a:buFont typeface="+mj-lt"/>
              <a:buAutoNum type="arabicPeriod"/>
            </a:pPr>
            <a:endParaRPr lang="en-US"/>
          </a:p>
          <a:p>
            <a:pPr marL="514350" indent="-514350">
              <a:buFont typeface="+mj-lt"/>
              <a:buAutoNum type="arabicPeriod"/>
            </a:pPr>
            <a:endParaRPr lang="en-US"/>
          </a:p>
          <a:p>
            <a:pPr marL="514350" indent="-514350">
              <a:buFont typeface="+mj-lt"/>
              <a:buAutoNum type="arabicPeriod"/>
            </a:pPr>
            <a:endParaRPr lang="en-US"/>
          </a:p>
          <a:p>
            <a:pPr marL="514350" indent="-514350">
              <a:buFont typeface="+mj-lt"/>
              <a:buAutoNum type="arabicPeriod"/>
            </a:pPr>
            <a:endParaRPr lang="en-US" dirty="0"/>
          </a:p>
        </p:txBody>
      </p:sp>
    </p:spTree>
    <p:extLst>
      <p:ext uri="{BB962C8B-B14F-4D97-AF65-F5344CB8AC3E}">
        <p14:creationId xmlns:p14="http://schemas.microsoft.com/office/powerpoint/2010/main" val="2036051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000CA5-C813-E643-B57C-69C1237FDC34}"/>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7</a:t>
            </a:r>
            <a:br>
              <a:rPr lang="en-US" sz="4400">
                <a:solidFill>
                  <a:schemeClr val="tx1"/>
                </a:solidFill>
              </a:rPr>
            </a:br>
            <a:r>
              <a:rPr lang="en-US" sz="4400" b="1">
                <a:solidFill>
                  <a:schemeClr val="tx1"/>
                </a:solidFill>
              </a:rPr>
              <a:t>Conclude your essay by reasserting your position.</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942C228-8866-8547-B615-2EBB48B6CE9B}"/>
              </a:ext>
            </a:extLst>
          </p:cNvPr>
          <p:cNvSpPr>
            <a:spLocks noGrp="1"/>
          </p:cNvSpPr>
          <p:nvPr>
            <p:ph idx="1"/>
          </p:nvPr>
        </p:nvSpPr>
        <p:spPr>
          <a:xfrm>
            <a:off x="4983164" y="960120"/>
            <a:ext cx="5511800" cy="4171278"/>
          </a:xfrm>
        </p:spPr>
        <p:txBody>
          <a:bodyPr>
            <a:normAutofit lnSpcReduction="10000"/>
          </a:bodyPr>
          <a:lstStyle/>
          <a:p>
            <a:pPr fontAlgn="base">
              <a:lnSpc>
                <a:spcPct val="110000"/>
              </a:lnSpc>
            </a:pPr>
            <a:r>
              <a:rPr lang="en-US" sz="1500"/>
              <a:t>A strong conclusion restates your position and the reasons why it’s the correct viewpoint. You will summarize your argument and briefly dismiss your counter-argument. In a position paper, you’ll also want to end with a call to action.</a:t>
            </a:r>
            <a:r>
              <a:rPr lang="en-US" sz="1500" baseline="30000">
                <a:hlinkClick r:id="rId2"/>
              </a:rPr>
              <a:t>[15]</a:t>
            </a:r>
            <a:endParaRPr lang="en-US" sz="1500"/>
          </a:p>
          <a:p>
            <a:pPr lvl="1" fontAlgn="base">
              <a:lnSpc>
                <a:spcPct val="110000"/>
              </a:lnSpc>
            </a:pPr>
            <a:r>
              <a:rPr lang="en-US" sz="1500"/>
              <a:t>Restate your thesis. For example, "While new playground equipment is expensive, it's worth the investment because it serves the best interests of the community by providing children with a safe area to play and making the park more accessible for special needs children."</a:t>
            </a:r>
          </a:p>
          <a:p>
            <a:pPr lvl="1" fontAlgn="base">
              <a:lnSpc>
                <a:spcPct val="110000"/>
              </a:lnSpc>
            </a:pPr>
            <a:r>
              <a:rPr lang="en-US" sz="1500"/>
              <a:t>Sum up your argument.</a:t>
            </a:r>
          </a:p>
          <a:p>
            <a:pPr lvl="1" fontAlgn="base">
              <a:lnSpc>
                <a:spcPct val="110000"/>
              </a:lnSpc>
            </a:pPr>
            <a:r>
              <a:rPr lang="en-US" sz="1500"/>
              <a:t>End on a high note with a call to action. For example, "Children need a safe, accessible place to play, so the only choice is to install new park equipment in Quimby Park."</a:t>
            </a:r>
          </a:p>
          <a:p>
            <a:pPr>
              <a:lnSpc>
                <a:spcPct val="110000"/>
              </a:lnSpc>
            </a:pPr>
            <a:endParaRPr lang="en-US" sz="1500"/>
          </a:p>
        </p:txBody>
      </p:sp>
    </p:spTree>
    <p:extLst>
      <p:ext uri="{BB962C8B-B14F-4D97-AF65-F5344CB8AC3E}">
        <p14:creationId xmlns:p14="http://schemas.microsoft.com/office/powerpoint/2010/main" val="3589855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8D57D5-54AA-4F4C-89EF-04487A44D59B}"/>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8</a:t>
            </a:r>
            <a:br>
              <a:rPr lang="en-US" sz="4400">
                <a:solidFill>
                  <a:schemeClr val="tx1"/>
                </a:solidFill>
              </a:rPr>
            </a:br>
            <a:r>
              <a:rPr lang="en-US" sz="4400" b="1">
                <a:solidFill>
                  <a:schemeClr val="tx1"/>
                </a:solidFill>
                <a:hlinkClick r:id="rId2" tooltip="Cite Sources">
                  <a:extLst>
                    <a:ext uri="{A12FA001-AC4F-418D-AE19-62706E023703}">
                      <ahyp:hlinkClr xmlns:ahyp="http://schemas.microsoft.com/office/drawing/2018/hyperlinkcolor" val="tx"/>
                    </a:ext>
                  </a:extLst>
                </a:hlinkClick>
              </a:rPr>
              <a:t>Cite Your Sources</a:t>
            </a:r>
            <a:r>
              <a:rPr lang="en-US" sz="4400" b="1">
                <a:solidFill>
                  <a:schemeClr val="tx1"/>
                </a:solidFill>
              </a:rPr>
              <a:t>.</a:t>
            </a:r>
            <a:r>
              <a:rPr lang="en-US" sz="4400">
                <a:solidFill>
                  <a:schemeClr val="tx1"/>
                </a:solidFill>
              </a:rPr>
              <a:t>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209CE61-7943-9C43-B3EC-91BF059E494A}"/>
              </a:ext>
            </a:extLst>
          </p:cNvPr>
          <p:cNvSpPr>
            <a:spLocks noGrp="1"/>
          </p:cNvSpPr>
          <p:nvPr>
            <p:ph idx="1"/>
          </p:nvPr>
        </p:nvSpPr>
        <p:spPr>
          <a:xfrm>
            <a:off x="4983164" y="960120"/>
            <a:ext cx="5511800" cy="4171278"/>
          </a:xfrm>
        </p:spPr>
        <p:txBody>
          <a:bodyPr>
            <a:normAutofit/>
          </a:bodyPr>
          <a:lstStyle/>
          <a:p>
            <a:pPr fontAlgn="base"/>
            <a:r>
              <a:rPr lang="en-US" dirty="0"/>
              <a:t>Since your position paper will contain evidence, you need to include where you sourced that information. Follow the preferred citation style of the recipient of your paper, whether that’s an instructor, organization, journal, or other entity.</a:t>
            </a:r>
            <a:r>
              <a:rPr lang="en-US" baseline="30000">
                <a:hlinkClick r:id="rId3"/>
              </a:rPr>
              <a:t>[16]</a:t>
            </a:r>
            <a:endParaRPr lang="en-US" dirty="0"/>
          </a:p>
          <a:p>
            <a:pPr lvl="1" fontAlgn="base"/>
            <a:r>
              <a:rPr lang="en-US" dirty="0"/>
              <a:t>If you don’t cite your sources, then you will be guilty of plagiarism. You could lose credit or face harsher penalties if you are caught stealing someone else’s words or ideas.</a:t>
            </a:r>
          </a:p>
          <a:p>
            <a:endParaRPr lang="en-US" dirty="0"/>
          </a:p>
        </p:txBody>
      </p:sp>
    </p:spTree>
    <p:extLst>
      <p:ext uri="{BB962C8B-B14F-4D97-AF65-F5344CB8AC3E}">
        <p14:creationId xmlns:p14="http://schemas.microsoft.com/office/powerpoint/2010/main" val="4061546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7"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6"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7"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8"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9"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9"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0"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08664B-C6A8-2749-83D4-7DE2B827BB8B}"/>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Cite Your Sources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5BFB197-DACF-D241-B50B-E828772E6F8B}"/>
              </a:ext>
            </a:extLst>
          </p:cNvPr>
          <p:cNvSpPr>
            <a:spLocks noGrp="1"/>
          </p:cNvSpPr>
          <p:nvPr>
            <p:ph idx="1"/>
          </p:nvPr>
        </p:nvSpPr>
        <p:spPr>
          <a:xfrm>
            <a:off x="4983164" y="960120"/>
            <a:ext cx="5511800" cy="4171278"/>
          </a:xfrm>
        </p:spPr>
        <p:txBody>
          <a:bodyPr>
            <a:normAutofit/>
          </a:bodyPr>
          <a:lstStyle/>
          <a:p>
            <a:pPr fontAlgn="base">
              <a:lnSpc>
                <a:spcPct val="110000"/>
              </a:lnSpc>
            </a:pPr>
            <a:r>
              <a:rPr lang="en-US" sz="1500" i="1" u="sng"/>
              <a:t>Book</a:t>
            </a:r>
            <a:r>
              <a:rPr lang="en-US" sz="1500"/>
              <a:t>        </a:t>
            </a:r>
          </a:p>
          <a:p>
            <a:pPr fontAlgn="base">
              <a:lnSpc>
                <a:spcPct val="110000"/>
              </a:lnSpc>
            </a:pPr>
            <a:r>
              <a:rPr lang="en-US" sz="1500"/>
              <a:t>Author last name, author first name. </a:t>
            </a:r>
            <a:r>
              <a:rPr lang="en-US" sz="1500" i="1"/>
              <a:t>Book title.</a:t>
            </a:r>
            <a:r>
              <a:rPr lang="en-US" sz="1500"/>
              <a:t> Publication city: publishing</a:t>
            </a:r>
          </a:p>
          <a:p>
            <a:pPr fontAlgn="base">
              <a:lnSpc>
                <a:spcPct val="110000"/>
              </a:lnSpc>
            </a:pPr>
            <a:r>
              <a:rPr lang="en-US" sz="1500"/>
              <a:t>company, publication year.</a:t>
            </a:r>
          </a:p>
          <a:p>
            <a:pPr fontAlgn="base">
              <a:lnSpc>
                <a:spcPct val="110000"/>
              </a:lnSpc>
            </a:pPr>
            <a:r>
              <a:rPr lang="en-US" sz="1500" i="1" u="sng"/>
              <a:t>Journal Article</a:t>
            </a:r>
            <a:endParaRPr lang="en-US" sz="1500"/>
          </a:p>
          <a:p>
            <a:pPr fontAlgn="base">
              <a:lnSpc>
                <a:spcPct val="110000"/>
              </a:lnSpc>
            </a:pPr>
            <a:r>
              <a:rPr lang="en-US" sz="1500"/>
              <a:t>Author last name, author first name. “Article title.” </a:t>
            </a:r>
            <a:r>
              <a:rPr lang="en-US" sz="1500" i="1"/>
              <a:t>Journal title.</a:t>
            </a:r>
            <a:r>
              <a:rPr lang="en-US" sz="1500"/>
              <a:t> Volume number. Issue</a:t>
            </a:r>
          </a:p>
          <a:p>
            <a:pPr fontAlgn="base">
              <a:lnSpc>
                <a:spcPct val="110000"/>
              </a:lnSpc>
            </a:pPr>
            <a:r>
              <a:rPr lang="en-US" sz="1500"/>
              <a:t>number (publication year): page numbers.</a:t>
            </a:r>
          </a:p>
          <a:p>
            <a:pPr fontAlgn="base">
              <a:lnSpc>
                <a:spcPct val="110000"/>
              </a:lnSpc>
            </a:pPr>
            <a:r>
              <a:rPr lang="en-US" sz="1500" i="1" u="sng"/>
              <a:t>Magazine Article</a:t>
            </a:r>
            <a:endParaRPr lang="en-US" sz="1500"/>
          </a:p>
          <a:p>
            <a:pPr fontAlgn="base">
              <a:lnSpc>
                <a:spcPct val="110000"/>
              </a:lnSpc>
            </a:pPr>
            <a:r>
              <a:rPr lang="en-US" sz="1500"/>
              <a:t>Author last name, author first name. “Article title.” </a:t>
            </a:r>
            <a:r>
              <a:rPr lang="en-US" sz="1500" i="1"/>
              <a:t>Magazine title.</a:t>
            </a:r>
            <a:r>
              <a:rPr lang="en-US" sz="1500"/>
              <a:t> Publication month and year:</a:t>
            </a:r>
          </a:p>
          <a:p>
            <a:pPr fontAlgn="base">
              <a:lnSpc>
                <a:spcPct val="110000"/>
              </a:lnSpc>
            </a:pPr>
            <a:r>
              <a:rPr lang="en-US" sz="1500"/>
              <a:t>page numbers.</a:t>
            </a:r>
          </a:p>
        </p:txBody>
      </p:sp>
    </p:spTree>
    <p:extLst>
      <p:ext uri="{BB962C8B-B14F-4D97-AF65-F5344CB8AC3E}">
        <p14:creationId xmlns:p14="http://schemas.microsoft.com/office/powerpoint/2010/main" val="2593354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B96121-A0ED-8943-928D-05D98434AEAF}"/>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Cite Your Sources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8D39341-17F2-2A42-ACA9-975DCAC17367}"/>
              </a:ext>
            </a:extLst>
          </p:cNvPr>
          <p:cNvSpPr>
            <a:spLocks noGrp="1"/>
          </p:cNvSpPr>
          <p:nvPr>
            <p:ph idx="1"/>
          </p:nvPr>
        </p:nvSpPr>
        <p:spPr>
          <a:xfrm>
            <a:off x="4983164" y="960120"/>
            <a:ext cx="5511800" cy="4171278"/>
          </a:xfrm>
        </p:spPr>
        <p:txBody>
          <a:bodyPr>
            <a:normAutofit/>
          </a:bodyPr>
          <a:lstStyle/>
          <a:p>
            <a:pPr fontAlgn="base">
              <a:lnSpc>
                <a:spcPct val="110000"/>
              </a:lnSpc>
            </a:pPr>
            <a:r>
              <a:rPr lang="en-US" sz="1500" i="1" u="sng"/>
              <a:t>Encyclopedia Article</a:t>
            </a:r>
            <a:endParaRPr lang="en-US" sz="1500"/>
          </a:p>
          <a:p>
            <a:pPr fontAlgn="base">
              <a:lnSpc>
                <a:spcPct val="110000"/>
              </a:lnSpc>
            </a:pPr>
            <a:r>
              <a:rPr lang="en-US" sz="1500"/>
              <a:t>Author last name, author first name. “Article title.” </a:t>
            </a:r>
            <a:r>
              <a:rPr lang="en-US" sz="1500" i="1"/>
              <a:t>Encyclopedia title.</a:t>
            </a:r>
            <a:r>
              <a:rPr lang="en-US" sz="1500"/>
              <a:t> Edition. Publication City: Publication Company, publication year.</a:t>
            </a:r>
          </a:p>
          <a:p>
            <a:pPr fontAlgn="base">
              <a:lnSpc>
                <a:spcPct val="110000"/>
              </a:lnSpc>
            </a:pPr>
            <a:r>
              <a:rPr lang="en-US" sz="1500" i="1" u="sng"/>
              <a:t>Newspaper Article</a:t>
            </a:r>
            <a:endParaRPr lang="en-US" sz="1500"/>
          </a:p>
          <a:p>
            <a:pPr fontAlgn="base">
              <a:lnSpc>
                <a:spcPct val="110000"/>
              </a:lnSpc>
            </a:pPr>
            <a:r>
              <a:rPr lang="en-US" sz="1500"/>
              <a:t>Author last name, author first name. “Article title.”</a:t>
            </a:r>
            <a:r>
              <a:rPr lang="en-US" sz="1500" i="1"/>
              <a:t> Newspaper title.</a:t>
            </a:r>
            <a:r>
              <a:rPr lang="en-US" sz="1500"/>
              <a:t> Date published:</a:t>
            </a:r>
          </a:p>
          <a:p>
            <a:pPr fontAlgn="base">
              <a:lnSpc>
                <a:spcPct val="110000"/>
              </a:lnSpc>
            </a:pPr>
            <a:r>
              <a:rPr lang="en-US" sz="1500"/>
              <a:t>page numbers.</a:t>
            </a:r>
          </a:p>
          <a:p>
            <a:pPr fontAlgn="base">
              <a:lnSpc>
                <a:spcPct val="110000"/>
              </a:lnSpc>
            </a:pPr>
            <a:r>
              <a:rPr lang="en-US" sz="1500" i="1" u="sng"/>
              <a:t>Website</a:t>
            </a:r>
            <a:endParaRPr lang="en-US" sz="1500"/>
          </a:p>
          <a:p>
            <a:pPr fontAlgn="base">
              <a:lnSpc>
                <a:spcPct val="110000"/>
              </a:lnSpc>
            </a:pPr>
            <a:r>
              <a:rPr lang="en-US" sz="1500"/>
              <a:t>Author last name, author first name. “Article title.” </a:t>
            </a:r>
            <a:r>
              <a:rPr lang="en-US" sz="1500" i="1"/>
              <a:t>Website title. </a:t>
            </a:r>
            <a:r>
              <a:rPr lang="en-US" sz="1500"/>
              <a:t>Publisher or website name, date accessed. &lt;URL&gt; (if source is difficult to find)</a:t>
            </a:r>
          </a:p>
          <a:p>
            <a:pPr fontAlgn="base">
              <a:lnSpc>
                <a:spcPct val="110000"/>
              </a:lnSpc>
            </a:pPr>
            <a:endParaRPr lang="en-US" sz="1500"/>
          </a:p>
          <a:p>
            <a:pPr>
              <a:lnSpc>
                <a:spcPct val="110000"/>
              </a:lnSpc>
            </a:pPr>
            <a:endParaRPr lang="en-US" sz="1500"/>
          </a:p>
        </p:txBody>
      </p:sp>
    </p:spTree>
    <p:extLst>
      <p:ext uri="{BB962C8B-B14F-4D97-AF65-F5344CB8AC3E}">
        <p14:creationId xmlns:p14="http://schemas.microsoft.com/office/powerpoint/2010/main" val="1868011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0AF215-8B06-6E48-94AF-29DF4C213315}"/>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Cite Your Sources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B6FB600-7CC6-9046-BE77-CC466E58D711}"/>
              </a:ext>
            </a:extLst>
          </p:cNvPr>
          <p:cNvSpPr>
            <a:spLocks noGrp="1"/>
          </p:cNvSpPr>
          <p:nvPr>
            <p:ph idx="1"/>
          </p:nvPr>
        </p:nvSpPr>
        <p:spPr>
          <a:xfrm>
            <a:off x="4983164" y="960120"/>
            <a:ext cx="5511800" cy="4171278"/>
          </a:xfrm>
        </p:spPr>
        <p:txBody>
          <a:bodyPr>
            <a:normAutofit/>
          </a:bodyPr>
          <a:lstStyle/>
          <a:p>
            <a:pPr fontAlgn="base"/>
            <a:r>
              <a:rPr lang="en-US" b="1" dirty="0"/>
              <a:t>EXAMPLES</a:t>
            </a:r>
          </a:p>
          <a:p>
            <a:pPr fontAlgn="base"/>
            <a:r>
              <a:rPr lang="en-US" i="1" u="sng" dirty="0"/>
              <a:t>Book (One Author)</a:t>
            </a:r>
            <a:endParaRPr lang="en-US" dirty="0"/>
          </a:p>
          <a:p>
            <a:pPr fontAlgn="base"/>
            <a:r>
              <a:rPr lang="en-US" dirty="0" err="1"/>
              <a:t>Ruechel</a:t>
            </a:r>
            <a:r>
              <a:rPr lang="en-US" dirty="0"/>
              <a:t>, Julius. </a:t>
            </a:r>
            <a:r>
              <a:rPr lang="en-US" i="1" dirty="0"/>
              <a:t>Grass-Fed Cattle. </a:t>
            </a:r>
            <a:r>
              <a:rPr lang="en-US" dirty="0"/>
              <a:t>New York: </a:t>
            </a:r>
            <a:r>
              <a:rPr lang="en-US" dirty="0" err="1"/>
              <a:t>Storey</a:t>
            </a:r>
            <a:r>
              <a:rPr lang="en-US" dirty="0"/>
              <a:t> Publishing, 2006.        </a:t>
            </a:r>
          </a:p>
          <a:p>
            <a:pPr fontAlgn="base"/>
            <a:r>
              <a:rPr lang="en-US" i="1" u="sng" dirty="0"/>
              <a:t>Book (Multiple Authors)</a:t>
            </a:r>
            <a:endParaRPr lang="en-US" dirty="0"/>
          </a:p>
          <a:p>
            <a:pPr fontAlgn="base"/>
            <a:r>
              <a:rPr lang="en-US" dirty="0"/>
              <a:t>Fonda, Alison, and Jim </a:t>
            </a:r>
            <a:r>
              <a:rPr lang="en-US" dirty="0" err="1"/>
              <a:t>Terezian</a:t>
            </a:r>
            <a:r>
              <a:rPr lang="en-US" dirty="0"/>
              <a:t>. </a:t>
            </a:r>
            <a:r>
              <a:rPr lang="en-US" i="1" dirty="0"/>
              <a:t>Banking in NYC.</a:t>
            </a:r>
            <a:r>
              <a:rPr lang="en-US" dirty="0"/>
              <a:t> New York: Random House, 2000.</a:t>
            </a:r>
          </a:p>
          <a:p>
            <a:pPr fontAlgn="base"/>
            <a:r>
              <a:rPr lang="en-US" i="1" u="sng" dirty="0"/>
              <a:t>Book (Editor)</a:t>
            </a:r>
            <a:endParaRPr lang="en-US" dirty="0"/>
          </a:p>
          <a:p>
            <a:pPr fontAlgn="base"/>
            <a:r>
              <a:rPr lang="en-US" dirty="0"/>
              <a:t>Johnson, Elliot J., ed. </a:t>
            </a:r>
            <a:r>
              <a:rPr lang="en-US" i="1" dirty="0"/>
              <a:t>Handbook of No-Till Agriculture.</a:t>
            </a:r>
            <a:r>
              <a:rPr lang="en-US" dirty="0"/>
              <a:t> Kansas City: CRC, 1993.</a:t>
            </a:r>
          </a:p>
          <a:p>
            <a:pPr fontAlgn="base"/>
            <a:endParaRPr lang="en-US" dirty="0"/>
          </a:p>
          <a:p>
            <a:endParaRPr lang="en-US" dirty="0"/>
          </a:p>
        </p:txBody>
      </p:sp>
    </p:spTree>
    <p:extLst>
      <p:ext uri="{BB962C8B-B14F-4D97-AF65-F5344CB8AC3E}">
        <p14:creationId xmlns:p14="http://schemas.microsoft.com/office/powerpoint/2010/main" val="3459943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B9611D-2956-1B4E-B784-A5990C808015}"/>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Cite Your Sources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335DE97-AF21-FB43-B637-6A639372E884}"/>
              </a:ext>
            </a:extLst>
          </p:cNvPr>
          <p:cNvSpPr>
            <a:spLocks noGrp="1"/>
          </p:cNvSpPr>
          <p:nvPr>
            <p:ph idx="1"/>
          </p:nvPr>
        </p:nvSpPr>
        <p:spPr>
          <a:xfrm>
            <a:off x="4983164" y="960120"/>
            <a:ext cx="5511800" cy="4171278"/>
          </a:xfrm>
        </p:spPr>
        <p:txBody>
          <a:bodyPr>
            <a:normAutofit/>
          </a:bodyPr>
          <a:lstStyle/>
          <a:p>
            <a:pPr fontAlgn="base">
              <a:lnSpc>
                <a:spcPct val="110000"/>
              </a:lnSpc>
            </a:pPr>
            <a:r>
              <a:rPr lang="en-US" i="1" u="sng" dirty="0"/>
              <a:t>Journal Article (One Author)</a:t>
            </a:r>
            <a:endParaRPr lang="en-US"/>
          </a:p>
          <a:p>
            <a:pPr fontAlgn="base">
              <a:lnSpc>
                <a:spcPct val="110000"/>
              </a:lnSpc>
            </a:pPr>
            <a:r>
              <a:rPr lang="en-US" dirty="0"/>
              <a:t>Powell, Hope D. "Implementation of GIS in Soil Analysis." </a:t>
            </a:r>
            <a:r>
              <a:rPr lang="en-US" i="1" dirty="0"/>
              <a:t>Soil Technology.</a:t>
            </a:r>
            <a:r>
              <a:rPr lang="en-US" dirty="0"/>
              <a:t> 47 (2003): 295-308.</a:t>
            </a:r>
            <a:endParaRPr lang="en-US"/>
          </a:p>
          <a:p>
            <a:pPr fontAlgn="base">
              <a:lnSpc>
                <a:spcPct val="110000"/>
              </a:lnSpc>
            </a:pPr>
            <a:r>
              <a:rPr lang="en-US" i="1" u="sng" dirty="0"/>
              <a:t>Journal Article (Multiple Authors) </a:t>
            </a:r>
            <a:endParaRPr lang="en-US"/>
          </a:p>
          <a:p>
            <a:pPr fontAlgn="base">
              <a:lnSpc>
                <a:spcPct val="110000"/>
              </a:lnSpc>
            </a:pPr>
            <a:r>
              <a:rPr lang="en-US" dirty="0"/>
              <a:t>Maddox, Alex L., Anna Ali, and Jamie McNamara. "Effect of Visiting Animals on Patient Recovery." </a:t>
            </a:r>
            <a:r>
              <a:rPr lang="en-US" i="1" dirty="0"/>
              <a:t>Hospital Observations.</a:t>
            </a:r>
            <a:r>
              <a:rPr lang="en-US" dirty="0"/>
              <a:t> 58.6 (2003): 12-18.</a:t>
            </a:r>
            <a:endParaRPr lang="en-US"/>
          </a:p>
          <a:p>
            <a:pPr fontAlgn="base">
              <a:lnSpc>
                <a:spcPct val="110000"/>
              </a:lnSpc>
            </a:pPr>
            <a:r>
              <a:rPr lang="en-US" i="1" u="sng" dirty="0"/>
              <a:t>Magazine Article</a:t>
            </a:r>
            <a:endParaRPr lang="en-US"/>
          </a:p>
          <a:p>
            <a:pPr fontAlgn="base">
              <a:lnSpc>
                <a:spcPct val="110000"/>
              </a:lnSpc>
            </a:pPr>
            <a:r>
              <a:rPr lang="en-US" dirty="0" err="1"/>
              <a:t>Fellon</a:t>
            </a:r>
            <a:r>
              <a:rPr lang="en-US" dirty="0"/>
              <a:t>, Brad. "Aurora Borealis." </a:t>
            </a:r>
            <a:r>
              <a:rPr lang="en-US" i="1" dirty="0"/>
              <a:t>Travel.</a:t>
            </a:r>
            <a:r>
              <a:rPr lang="en-US" dirty="0"/>
              <a:t> May 2004: 36-41.</a:t>
            </a:r>
            <a:endParaRPr lang="en-US"/>
          </a:p>
          <a:p>
            <a:pPr>
              <a:lnSpc>
                <a:spcPct val="110000"/>
              </a:lnSpc>
            </a:pPr>
            <a:endParaRPr lang="en-US"/>
          </a:p>
        </p:txBody>
      </p:sp>
    </p:spTree>
    <p:extLst>
      <p:ext uri="{BB962C8B-B14F-4D97-AF65-F5344CB8AC3E}">
        <p14:creationId xmlns:p14="http://schemas.microsoft.com/office/powerpoint/2010/main" val="4199069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8B3AB0-D93D-7C42-87FE-803A4360B42D}"/>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Cite Your Sources </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936837C-17BF-5B44-B8F3-3CE8006CD90D}"/>
              </a:ext>
            </a:extLst>
          </p:cNvPr>
          <p:cNvSpPr>
            <a:spLocks noGrp="1"/>
          </p:cNvSpPr>
          <p:nvPr>
            <p:ph idx="1"/>
          </p:nvPr>
        </p:nvSpPr>
        <p:spPr>
          <a:xfrm>
            <a:off x="4983164" y="960120"/>
            <a:ext cx="5511800" cy="4171278"/>
          </a:xfrm>
        </p:spPr>
        <p:txBody>
          <a:bodyPr>
            <a:normAutofit/>
          </a:bodyPr>
          <a:lstStyle/>
          <a:p>
            <a:pPr fontAlgn="base">
              <a:lnSpc>
                <a:spcPct val="110000"/>
              </a:lnSpc>
            </a:pPr>
            <a:r>
              <a:rPr lang="en-US" sz="1400" i="1" u="sng"/>
              <a:t>Encyclopedia Article</a:t>
            </a:r>
            <a:endParaRPr lang="en-US" sz="1400"/>
          </a:p>
          <a:p>
            <a:pPr fontAlgn="base">
              <a:lnSpc>
                <a:spcPct val="110000"/>
              </a:lnSpc>
            </a:pPr>
            <a:r>
              <a:rPr lang="en-US" sz="1400"/>
              <a:t>Jones, Alessia. "Certificates of Deposit." </a:t>
            </a:r>
            <a:r>
              <a:rPr lang="en-US" sz="1400" i="1"/>
              <a:t>Encyclopedia of Finance.</a:t>
            </a:r>
            <a:r>
              <a:rPr lang="en-US" sz="1400"/>
              <a:t> Ed. James Michael Norton. 2nd ed. San Francisco: Macmillan, 2001.</a:t>
            </a:r>
          </a:p>
          <a:p>
            <a:pPr fontAlgn="base">
              <a:lnSpc>
                <a:spcPct val="110000"/>
              </a:lnSpc>
            </a:pPr>
            <a:r>
              <a:rPr lang="en-US" sz="1400" i="1" u="sng"/>
              <a:t>Newspaper Article</a:t>
            </a:r>
            <a:endParaRPr lang="en-US" sz="1400"/>
          </a:p>
          <a:p>
            <a:pPr fontAlgn="base">
              <a:lnSpc>
                <a:spcPct val="110000"/>
              </a:lnSpc>
            </a:pPr>
            <a:r>
              <a:rPr lang="en-US" sz="1400"/>
              <a:t>Corvallis, Patrick. "Development Threatens Farmland." </a:t>
            </a:r>
            <a:r>
              <a:rPr lang="en-US" sz="1400" i="1"/>
              <a:t>Mesilla Valley Bulletin.</a:t>
            </a:r>
            <a:r>
              <a:rPr lang="en-US" sz="1400"/>
              <a:t> 8 Apr. 2004: A3.</a:t>
            </a:r>
          </a:p>
          <a:p>
            <a:pPr fontAlgn="base">
              <a:lnSpc>
                <a:spcPct val="110000"/>
              </a:lnSpc>
            </a:pPr>
            <a:r>
              <a:rPr lang="en-US" sz="1400" i="1" u="sng"/>
              <a:t>Website</a:t>
            </a:r>
            <a:endParaRPr lang="en-US" sz="1400"/>
          </a:p>
          <a:p>
            <a:pPr fontAlgn="base">
              <a:lnSpc>
                <a:spcPct val="110000"/>
              </a:lnSpc>
            </a:pPr>
            <a:r>
              <a:rPr lang="en-US" sz="1400"/>
              <a:t>Applegate, Tristan. "Judging the Credibility of Sources." </a:t>
            </a:r>
            <a:r>
              <a:rPr lang="en-US" sz="1400" i="1"/>
              <a:t>Your Source for Sources.</a:t>
            </a:r>
            <a:r>
              <a:rPr lang="en-US" sz="1400"/>
              <a:t> Ed. Madison Collar. 4 Sept. 2012. &lt;http://</a:t>
            </a:r>
            <a:r>
              <a:rPr lang="en-US" sz="1400" err="1"/>
              <a:t>sourceforsources.com</a:t>
            </a:r>
            <a:r>
              <a:rPr lang="en-US" sz="1400"/>
              <a:t>/articles/</a:t>
            </a:r>
            <a:r>
              <a:rPr lang="en-US" sz="1400" err="1"/>
              <a:t>article.php</a:t>
            </a:r>
            <a:r>
              <a:rPr lang="en-US" sz="1400"/>
              <a:t>/3398511&gt;</a:t>
            </a:r>
          </a:p>
          <a:p>
            <a:pPr>
              <a:lnSpc>
                <a:spcPct val="110000"/>
              </a:lnSpc>
            </a:pPr>
            <a:br>
              <a:rPr lang="en-US" sz="1400"/>
            </a:br>
            <a:endParaRPr lang="en-US" sz="1400"/>
          </a:p>
          <a:p>
            <a:pPr>
              <a:lnSpc>
                <a:spcPct val="110000"/>
              </a:lnSpc>
            </a:pPr>
            <a:endParaRPr lang="en-US" sz="1400"/>
          </a:p>
        </p:txBody>
      </p:sp>
    </p:spTree>
    <p:extLst>
      <p:ext uri="{BB962C8B-B14F-4D97-AF65-F5344CB8AC3E}">
        <p14:creationId xmlns:p14="http://schemas.microsoft.com/office/powerpoint/2010/main" val="1503117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DB7353-7D7A-431B-A5B6-A3845E6F2B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 name="Freeform 5">
              <a:extLst>
                <a:ext uri="{FF2B5EF4-FFF2-40B4-BE49-F238E27FC236}">
                  <a16:creationId xmlns:a16="http://schemas.microsoft.com/office/drawing/2014/main" id="{9E8D15D6-6183-4BE1-A315-C7EC9C1A5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 name="Freeform 6">
              <a:extLst>
                <a:ext uri="{FF2B5EF4-FFF2-40B4-BE49-F238E27FC236}">
                  <a16:creationId xmlns:a16="http://schemas.microsoft.com/office/drawing/2014/main" id="{82A253FA-4E60-4B4D-94B0-93ECFCF30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1" name="Freeform 7">
              <a:extLst>
                <a:ext uri="{FF2B5EF4-FFF2-40B4-BE49-F238E27FC236}">
                  <a16:creationId xmlns:a16="http://schemas.microsoft.com/office/drawing/2014/main" id="{E1B39AD1-11BD-457B-822C-A873607F4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2" name="Freeform 8">
              <a:extLst>
                <a:ext uri="{FF2B5EF4-FFF2-40B4-BE49-F238E27FC236}">
                  <a16:creationId xmlns:a16="http://schemas.microsoft.com/office/drawing/2014/main" id="{CC286005-78D5-4BE4-AA8B-75CDC07E7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9">
              <a:extLst>
                <a:ext uri="{FF2B5EF4-FFF2-40B4-BE49-F238E27FC236}">
                  <a16:creationId xmlns:a16="http://schemas.microsoft.com/office/drawing/2014/main" id="{09E4A22D-7E83-4F24-97FE-931A93CAC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10">
              <a:extLst>
                <a:ext uri="{FF2B5EF4-FFF2-40B4-BE49-F238E27FC236}">
                  <a16:creationId xmlns:a16="http://schemas.microsoft.com/office/drawing/2014/main" id="{4351E96B-8DD4-4D5E-A9F0-C47F5F337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11">
              <a:extLst>
                <a:ext uri="{FF2B5EF4-FFF2-40B4-BE49-F238E27FC236}">
                  <a16:creationId xmlns:a16="http://schemas.microsoft.com/office/drawing/2014/main" id="{BFF78610-2475-4756-9EC8-5DA7D890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2">
              <a:extLst>
                <a:ext uri="{FF2B5EF4-FFF2-40B4-BE49-F238E27FC236}">
                  <a16:creationId xmlns:a16="http://schemas.microsoft.com/office/drawing/2014/main" id="{C7ACAE44-681D-4CBC-B2AB-E5131DF5A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3">
              <a:extLst>
                <a:ext uri="{FF2B5EF4-FFF2-40B4-BE49-F238E27FC236}">
                  <a16:creationId xmlns:a16="http://schemas.microsoft.com/office/drawing/2014/main" id="{CA22E4A0-73AA-4722-9C16-F3AF9A33E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4">
              <a:extLst>
                <a:ext uri="{FF2B5EF4-FFF2-40B4-BE49-F238E27FC236}">
                  <a16:creationId xmlns:a16="http://schemas.microsoft.com/office/drawing/2014/main" id="{BB36E626-EBEB-41C0-B224-8DB049DB4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9" name="Freeform 15">
              <a:extLst>
                <a:ext uri="{FF2B5EF4-FFF2-40B4-BE49-F238E27FC236}">
                  <a16:creationId xmlns:a16="http://schemas.microsoft.com/office/drawing/2014/main" id="{D603DEC5-BED4-4DB6-A253-F61CC3674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0" name="Freeform 16">
              <a:extLst>
                <a:ext uri="{FF2B5EF4-FFF2-40B4-BE49-F238E27FC236}">
                  <a16:creationId xmlns:a16="http://schemas.microsoft.com/office/drawing/2014/main" id="{86AE9DE6-CA9A-479B-A0FB-0E1BAC7A6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1" name="Freeform 17">
              <a:extLst>
                <a:ext uri="{FF2B5EF4-FFF2-40B4-BE49-F238E27FC236}">
                  <a16:creationId xmlns:a16="http://schemas.microsoft.com/office/drawing/2014/main" id="{16CB8DC8-E75F-4574-A290-AAB7031BE8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8">
              <a:extLst>
                <a:ext uri="{FF2B5EF4-FFF2-40B4-BE49-F238E27FC236}">
                  <a16:creationId xmlns:a16="http://schemas.microsoft.com/office/drawing/2014/main" id="{1CA657E1-3A52-4C23-AA47-EBB2D5C41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9">
              <a:extLst>
                <a:ext uri="{FF2B5EF4-FFF2-40B4-BE49-F238E27FC236}">
                  <a16:creationId xmlns:a16="http://schemas.microsoft.com/office/drawing/2014/main" id="{ED4F701B-2A93-464F-A673-54EED5C4C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20">
              <a:extLst>
                <a:ext uri="{FF2B5EF4-FFF2-40B4-BE49-F238E27FC236}">
                  <a16:creationId xmlns:a16="http://schemas.microsoft.com/office/drawing/2014/main" id="{9977C34F-F6C9-4749-B201-7B928802D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21">
              <a:extLst>
                <a:ext uri="{FF2B5EF4-FFF2-40B4-BE49-F238E27FC236}">
                  <a16:creationId xmlns:a16="http://schemas.microsoft.com/office/drawing/2014/main" id="{3A913E6B-DBE9-4291-A34C-36069ECB8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2">
              <a:extLst>
                <a:ext uri="{FF2B5EF4-FFF2-40B4-BE49-F238E27FC236}">
                  <a16:creationId xmlns:a16="http://schemas.microsoft.com/office/drawing/2014/main" id="{7D415C04-AB5C-4B76-9E49-EEBAEE64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7" name="Freeform 23">
              <a:extLst>
                <a:ext uri="{FF2B5EF4-FFF2-40B4-BE49-F238E27FC236}">
                  <a16:creationId xmlns:a16="http://schemas.microsoft.com/office/drawing/2014/main" id="{151FDC11-E872-4EAE-A597-822F9FE17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9" name="Group 28">
            <a:extLst>
              <a:ext uri="{FF2B5EF4-FFF2-40B4-BE49-F238E27FC236}">
                <a16:creationId xmlns:a16="http://schemas.microsoft.com/office/drawing/2014/main" id="{1B24766B-81CA-44C7-BF11-77A12BA4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0" name="Rectangle 29">
              <a:extLst>
                <a:ext uri="{FF2B5EF4-FFF2-40B4-BE49-F238E27FC236}">
                  <a16:creationId xmlns:a16="http://schemas.microsoft.com/office/drawing/2014/main" id="{1A2F9962-DEB8-461C-8B4C-C0ED0D8A7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Isosceles Triangle 30">
              <a:extLst>
                <a:ext uri="{FF2B5EF4-FFF2-40B4-BE49-F238E27FC236}">
                  <a16:creationId xmlns:a16="http://schemas.microsoft.com/office/drawing/2014/main" id="{C0672E08-EB09-4B8E-8522-24BBC2CF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a:extLst>
                <a:ext uri="{FF2B5EF4-FFF2-40B4-BE49-F238E27FC236}">
                  <a16:creationId xmlns:a16="http://schemas.microsoft.com/office/drawing/2014/main" id="{3447AB64-F3EC-4A1F-BFD4-F0F9DB3DA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useBgFill="1">
        <p:nvSpPr>
          <p:cNvPr id="34" name="Rectangle 33">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6" name="Group 35">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37"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0"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8"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9"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5"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57" name="Freeform: Shape 56">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2173916" y="2448612"/>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4579" y="691977"/>
            <a:ext cx="7761923"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78FCFD-C7AF-A54C-BFD6-FE8214B08B3D}"/>
              </a:ext>
            </a:extLst>
          </p:cNvPr>
          <p:cNvSpPr>
            <a:spLocks noGrp="1"/>
          </p:cNvSpPr>
          <p:nvPr>
            <p:ph type="title"/>
          </p:nvPr>
        </p:nvSpPr>
        <p:spPr>
          <a:xfrm>
            <a:off x="2616277" y="2061838"/>
            <a:ext cx="6959446" cy="1662475"/>
          </a:xfrm>
        </p:spPr>
        <p:txBody>
          <a:bodyPr vert="horz" lIns="228600" tIns="228600" rIns="228600" bIns="0" rtlCol="0" anchor="b">
            <a:normAutofit/>
          </a:bodyPr>
          <a:lstStyle/>
          <a:p>
            <a:pPr>
              <a:lnSpc>
                <a:spcPct val="80000"/>
              </a:lnSpc>
            </a:pPr>
            <a:r>
              <a:rPr lang="en-US" sz="4800"/>
              <a:t>QUESTIONS</a:t>
            </a:r>
          </a:p>
        </p:txBody>
      </p:sp>
    </p:spTree>
    <p:extLst>
      <p:ext uri="{BB962C8B-B14F-4D97-AF65-F5344CB8AC3E}">
        <p14:creationId xmlns:p14="http://schemas.microsoft.com/office/powerpoint/2010/main" val="1092926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3779F2-C745-4243-8192-B422583C0EA5}"/>
              </a:ext>
            </a:extLst>
          </p:cNvPr>
          <p:cNvSpPr>
            <a:spLocks noGrp="1"/>
          </p:cNvSpPr>
          <p:nvPr>
            <p:ph type="title"/>
          </p:nvPr>
        </p:nvSpPr>
        <p:spPr>
          <a:xfrm>
            <a:off x="645459" y="960120"/>
            <a:ext cx="3865695" cy="4171278"/>
          </a:xfrm>
        </p:spPr>
        <p:txBody>
          <a:bodyPr>
            <a:normAutofit/>
          </a:bodyPr>
          <a:lstStyle/>
          <a:p>
            <a:pPr algn="r"/>
            <a:r>
              <a:rPr lang="en-US" sz="4400" b="1">
                <a:solidFill>
                  <a:schemeClr val="tx1"/>
                </a:solidFill>
              </a:rPr>
              <a:t>1</a:t>
            </a:r>
            <a:br>
              <a:rPr lang="en-US" sz="4400">
                <a:solidFill>
                  <a:schemeClr val="tx1"/>
                </a:solidFill>
              </a:rPr>
            </a:br>
            <a:r>
              <a:rPr lang="en-US" sz="4400" b="1">
                <a:solidFill>
                  <a:schemeClr val="tx1"/>
                </a:solidFill>
              </a:rPr>
              <a:t>Make sure your topic is arguable</a:t>
            </a:r>
            <a:r>
              <a:rPr lang="en-US" sz="4400">
                <a:solidFill>
                  <a:schemeClr val="tx1"/>
                </a:solidFill>
                <a:effectLst/>
              </a:rPr>
              <a:t> </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13FE94B-95AD-9F45-A791-CE5EA6C835B2}"/>
              </a:ext>
            </a:extLst>
          </p:cNvPr>
          <p:cNvSpPr>
            <a:spLocks noGrp="1"/>
          </p:cNvSpPr>
          <p:nvPr>
            <p:ph idx="1"/>
          </p:nvPr>
        </p:nvSpPr>
        <p:spPr>
          <a:xfrm>
            <a:off x="4983164" y="960120"/>
            <a:ext cx="5511800" cy="4171278"/>
          </a:xfrm>
        </p:spPr>
        <p:txBody>
          <a:bodyPr>
            <a:normAutofit/>
          </a:bodyPr>
          <a:lstStyle/>
          <a:p>
            <a:pPr lvl="0" fontAlgn="base"/>
            <a:r>
              <a:rPr lang="en-US" dirty="0"/>
              <a:t>If you are choosing your own topic, then you will want to make sure that it has multiple sides. The topic should be controversial, with at least 2 clear sides. Sometimes a topic might seem to have 2 sides, but in actuality most people would agree on 1 side.</a:t>
            </a:r>
            <a:r>
              <a:rPr lang="en-US" baseline="30000">
                <a:hlinkClick r:id="rId2"/>
              </a:rPr>
              <a:t>[1]</a:t>
            </a:r>
            <a:endParaRPr lang="en-US" dirty="0"/>
          </a:p>
          <a:p>
            <a:pPr lvl="1" fontAlgn="base"/>
            <a:r>
              <a:rPr lang="en-US" dirty="0"/>
              <a:t>For example, you wouldn’t want to write a paper arguing that children need proper care, as no one would disagree with that stance.</a:t>
            </a:r>
          </a:p>
          <a:p>
            <a:pPr lvl="1" fontAlgn="base"/>
            <a:r>
              <a:rPr lang="en-US" dirty="0"/>
              <a:t>A better topic may be taking a stance on what should be done if children are not receiving proper care.</a:t>
            </a:r>
          </a:p>
          <a:p>
            <a:endParaRPr lang="en-US" dirty="0"/>
          </a:p>
        </p:txBody>
      </p:sp>
    </p:spTree>
    <p:extLst>
      <p:ext uri="{BB962C8B-B14F-4D97-AF65-F5344CB8AC3E}">
        <p14:creationId xmlns:p14="http://schemas.microsoft.com/office/powerpoint/2010/main" val="3438582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56A2F8D-F977-B340-969C-80C226B6544D}"/>
              </a:ext>
            </a:extLst>
          </p:cNvPr>
          <p:cNvSpPr>
            <a:spLocks noGrp="1"/>
          </p:cNvSpPr>
          <p:nvPr>
            <p:ph type="title"/>
          </p:nvPr>
        </p:nvSpPr>
        <p:spPr>
          <a:xfrm>
            <a:off x="645459" y="960120"/>
            <a:ext cx="3865695" cy="4171278"/>
          </a:xfrm>
        </p:spPr>
        <p:txBody>
          <a:bodyPr>
            <a:normAutofit/>
          </a:bodyPr>
          <a:lstStyle/>
          <a:p>
            <a:pPr algn="r"/>
            <a:r>
              <a:rPr lang="en-US" sz="4400" b="1">
                <a:solidFill>
                  <a:schemeClr val="tx1"/>
                </a:solidFill>
              </a:rPr>
              <a:t>2</a:t>
            </a:r>
            <a:br>
              <a:rPr lang="en-US" sz="4400">
                <a:solidFill>
                  <a:schemeClr val="tx1"/>
                </a:solidFill>
              </a:rPr>
            </a:br>
            <a:r>
              <a:rPr lang="en-US" sz="4400" b="1">
                <a:solidFill>
                  <a:schemeClr val="tx1"/>
                </a:solidFill>
              </a:rPr>
              <a:t>Research your topic and the alternative sides.</a:t>
            </a:r>
            <a:r>
              <a:rPr lang="en-US" sz="4400">
                <a:solidFill>
                  <a:schemeClr val="tx1"/>
                </a:solidFill>
                <a:effectLst/>
              </a:rPr>
              <a:t> </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C20FBA1-5F51-234E-924D-DE12BA169110}"/>
              </a:ext>
            </a:extLst>
          </p:cNvPr>
          <p:cNvSpPr>
            <a:spLocks noGrp="1"/>
          </p:cNvSpPr>
          <p:nvPr>
            <p:ph idx="1"/>
          </p:nvPr>
        </p:nvSpPr>
        <p:spPr>
          <a:xfrm>
            <a:off x="4983164" y="960120"/>
            <a:ext cx="5511800" cy="4171278"/>
          </a:xfrm>
        </p:spPr>
        <p:txBody>
          <a:bodyPr>
            <a:normAutofit/>
          </a:bodyPr>
          <a:lstStyle/>
          <a:p>
            <a:pPr fontAlgn="base">
              <a:lnSpc>
                <a:spcPct val="110000"/>
              </a:lnSpc>
            </a:pPr>
            <a:r>
              <a:rPr lang="en-US" sz="1500"/>
              <a:t>You need to fully understand your issue in order to choose and defend a position. Consider the background information, recent developments, and the reasons behind each side. Remember to examine at least 2 sides of your issue.</a:t>
            </a:r>
          </a:p>
          <a:p>
            <a:pPr lvl="1" fontAlgn="base">
              <a:lnSpc>
                <a:spcPct val="110000"/>
              </a:lnSpc>
            </a:pPr>
            <a:r>
              <a:rPr lang="en-US" sz="1500"/>
              <a:t>Visit your local library to find books, journals, and newspapers.</a:t>
            </a:r>
          </a:p>
          <a:p>
            <a:pPr lvl="1" fontAlgn="base">
              <a:lnSpc>
                <a:spcPct val="110000"/>
              </a:lnSpc>
            </a:pPr>
            <a:r>
              <a:rPr lang="en-US" sz="1500"/>
              <a:t>Access online databases, credible websites, and news sources.</a:t>
            </a:r>
          </a:p>
          <a:p>
            <a:pPr lvl="1" fontAlgn="base">
              <a:lnSpc>
                <a:spcPct val="110000"/>
              </a:lnSpc>
            </a:pPr>
            <a:r>
              <a:rPr lang="en-US" sz="1500"/>
              <a:t>To </a:t>
            </a:r>
            <a:r>
              <a:rPr lang="en-US" sz="1500">
                <a:hlinkClick r:id="rId2" tooltip="Evaluate the Credibility of a Source"/>
              </a:rPr>
              <a:t>decide if a source is credible</a:t>
            </a:r>
            <a:r>
              <a:rPr lang="en-US" sz="1500"/>
              <a:t>, look for peer-reviewed journals, check the credentials of the author, locate the information in two separate sources, and check the date to make sure the information is the most recent available. You should also avoid self-published sources.</a:t>
            </a:r>
          </a:p>
          <a:p>
            <a:pPr>
              <a:lnSpc>
                <a:spcPct val="110000"/>
              </a:lnSpc>
            </a:pPr>
            <a:endParaRPr lang="en-US" sz="1500"/>
          </a:p>
        </p:txBody>
      </p:sp>
    </p:spTree>
    <p:extLst>
      <p:ext uri="{BB962C8B-B14F-4D97-AF65-F5344CB8AC3E}">
        <p14:creationId xmlns:p14="http://schemas.microsoft.com/office/powerpoint/2010/main" val="1703302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38"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1"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3"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4"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58"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C018E8-348A-B143-AF7D-7CB736FFEEDF}"/>
              </a:ext>
            </a:extLst>
          </p:cNvPr>
          <p:cNvSpPr>
            <a:spLocks noGrp="1"/>
          </p:cNvSpPr>
          <p:nvPr>
            <p:ph type="title"/>
          </p:nvPr>
        </p:nvSpPr>
        <p:spPr>
          <a:xfrm>
            <a:off x="645459" y="960120"/>
            <a:ext cx="3865695" cy="4171278"/>
          </a:xfrm>
        </p:spPr>
        <p:txBody>
          <a:bodyPr>
            <a:normAutofit/>
          </a:bodyPr>
          <a:lstStyle/>
          <a:p>
            <a:pPr algn="r"/>
            <a:r>
              <a:rPr lang="en-US" sz="4400" b="1">
                <a:solidFill>
                  <a:schemeClr val="tx1"/>
                </a:solidFill>
              </a:rPr>
              <a:t>3</a:t>
            </a:r>
            <a:br>
              <a:rPr lang="en-US" sz="4400">
                <a:solidFill>
                  <a:schemeClr val="tx1"/>
                </a:solidFill>
              </a:rPr>
            </a:br>
            <a:r>
              <a:rPr lang="en-US" sz="4400" b="1">
                <a:solidFill>
                  <a:schemeClr val="tx1"/>
                </a:solidFill>
              </a:rPr>
              <a:t>Make a pros and cons list for at least 2 positions on your topic.</a:t>
            </a:r>
            <a:r>
              <a:rPr lang="en-US" sz="4400">
                <a:solidFill>
                  <a:schemeClr val="tx1"/>
                </a:solidFill>
                <a:effectLst/>
              </a:rPr>
              <a:t> </a:t>
            </a:r>
            <a:endParaRPr lang="en-US" sz="4400">
              <a:solidFill>
                <a:schemeClr val="tx1"/>
              </a:solidFill>
            </a:endParaRPr>
          </a:p>
        </p:txBody>
      </p:sp>
      <p:cxnSp>
        <p:nvCxnSpPr>
          <p:cNvPr id="59"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4A17270-3262-3D4C-BEF1-4F65E08D5583}"/>
              </a:ext>
            </a:extLst>
          </p:cNvPr>
          <p:cNvSpPr>
            <a:spLocks noGrp="1"/>
          </p:cNvSpPr>
          <p:nvPr>
            <p:ph idx="1"/>
          </p:nvPr>
        </p:nvSpPr>
        <p:spPr>
          <a:xfrm>
            <a:off x="4983164" y="960120"/>
            <a:ext cx="5511800" cy="4171278"/>
          </a:xfrm>
        </p:spPr>
        <p:txBody>
          <a:bodyPr>
            <a:normAutofit lnSpcReduction="10000"/>
          </a:bodyPr>
          <a:lstStyle/>
          <a:p>
            <a:pPr fontAlgn="base">
              <a:lnSpc>
                <a:spcPct val="110000"/>
              </a:lnSpc>
            </a:pPr>
            <a:r>
              <a:rPr lang="en-US" sz="1700"/>
              <a:t>Based on your research, write down the reasons for and against each position that you are considering taking. This will help you choose a position that is easy to defend using the evidence that you have collected.</a:t>
            </a:r>
          </a:p>
          <a:p>
            <a:pPr lvl="1" fontAlgn="base">
              <a:lnSpc>
                <a:spcPct val="110000"/>
              </a:lnSpc>
            </a:pPr>
            <a:r>
              <a:rPr lang="en-US" sz="1700"/>
              <a:t>Looking at both sides not only helps you pick the best position, it will also help you choose a good counterargument.</a:t>
            </a:r>
            <a:r>
              <a:rPr lang="en-US" sz="1700" baseline="30000">
                <a:hlinkClick r:id="rId2"/>
              </a:rPr>
              <a:t>[2]</a:t>
            </a:r>
            <a:endParaRPr lang="en-US" sz="1700"/>
          </a:p>
          <a:p>
            <a:pPr lvl="1" fontAlgn="base">
              <a:lnSpc>
                <a:spcPct val="110000"/>
              </a:lnSpc>
            </a:pPr>
            <a:r>
              <a:rPr lang="en-US" sz="1700"/>
              <a:t>For example, if you are writing a paper about whether or not your community should invest in new park equipment, your two sides would be either in favor of the new park equipment or against it. A pro of buying new equipment might be purchasing safer equipment, while a con would be the expense of the purchase.</a:t>
            </a:r>
          </a:p>
          <a:p>
            <a:pPr>
              <a:lnSpc>
                <a:spcPct val="110000"/>
              </a:lnSpc>
            </a:pPr>
            <a:endParaRPr lang="en-US" sz="1700"/>
          </a:p>
        </p:txBody>
      </p:sp>
    </p:spTree>
    <p:extLst>
      <p:ext uri="{BB962C8B-B14F-4D97-AF65-F5344CB8AC3E}">
        <p14:creationId xmlns:p14="http://schemas.microsoft.com/office/powerpoint/2010/main" val="42278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24E22D-7ED7-3B40-B598-A06C43242672}"/>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4</a:t>
            </a:r>
            <a:br>
              <a:rPr lang="en-US" sz="4400">
                <a:solidFill>
                  <a:schemeClr val="tx1"/>
                </a:solidFill>
              </a:rPr>
            </a:br>
            <a:r>
              <a:rPr lang="en-US" sz="4400" b="1">
                <a:solidFill>
                  <a:schemeClr val="tx1"/>
                </a:solidFill>
              </a:rPr>
              <a:t>Think about your views on the issue.</a:t>
            </a:r>
            <a:r>
              <a:rPr lang="en-US" sz="4400">
                <a:solidFill>
                  <a:schemeClr val="tx1"/>
                </a:solidFill>
              </a:rPr>
              <a:t> </a:t>
            </a:r>
            <a:r>
              <a:rPr lang="en-US" sz="4400">
                <a:solidFill>
                  <a:schemeClr val="tx1"/>
                </a:solidFill>
                <a:effectLst/>
              </a:rPr>
              <a:t> </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1087DA1-F98F-4540-8E28-A3AEFAF1EB55}"/>
              </a:ext>
            </a:extLst>
          </p:cNvPr>
          <p:cNvSpPr>
            <a:spLocks noGrp="1"/>
          </p:cNvSpPr>
          <p:nvPr>
            <p:ph idx="1"/>
          </p:nvPr>
        </p:nvSpPr>
        <p:spPr>
          <a:xfrm>
            <a:off x="4983164" y="960120"/>
            <a:ext cx="5511800" cy="4171278"/>
          </a:xfrm>
        </p:spPr>
        <p:txBody>
          <a:bodyPr>
            <a:normAutofit/>
          </a:bodyPr>
          <a:lstStyle/>
          <a:p>
            <a:pPr marL="0" indent="0" fontAlgn="base">
              <a:buNone/>
            </a:pPr>
            <a:endParaRPr lang="en-US" dirty="0"/>
          </a:p>
          <a:p>
            <a:pPr fontAlgn="base"/>
            <a:r>
              <a:rPr lang="en-US" dirty="0"/>
              <a:t>You may have strong views on the topic, which could help guide your choice. If you do have an opinion, make a list of the reasons behind it to see if they can help you build an argument.</a:t>
            </a:r>
            <a:r>
              <a:rPr lang="en-US" baseline="30000">
                <a:hlinkClick r:id="rId2"/>
              </a:rPr>
              <a:t>[3]</a:t>
            </a:r>
            <a:endParaRPr lang="en-US" dirty="0"/>
          </a:p>
          <a:p>
            <a:pPr lvl="1" fontAlgn="base"/>
            <a:r>
              <a:rPr lang="en-US" dirty="0"/>
              <a:t>In some cases, it’s easier to argue a position if you don’t have strong opinions either way. This is because you can focus on the evidence, not on your personal views.</a:t>
            </a:r>
          </a:p>
          <a:p>
            <a:endParaRPr lang="en-US" dirty="0"/>
          </a:p>
        </p:txBody>
      </p:sp>
    </p:spTree>
    <p:extLst>
      <p:ext uri="{BB962C8B-B14F-4D97-AF65-F5344CB8AC3E}">
        <p14:creationId xmlns:p14="http://schemas.microsoft.com/office/powerpoint/2010/main" val="2523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1F5D5-3D5C-3F42-9B9A-1ACD353DE754}"/>
              </a:ext>
            </a:extLst>
          </p:cNvPr>
          <p:cNvSpPr>
            <a:spLocks noGrp="1"/>
          </p:cNvSpPr>
          <p:nvPr>
            <p:ph type="title"/>
          </p:nvPr>
        </p:nvSpPr>
        <p:spPr/>
        <p:txBody>
          <a:bodyPr>
            <a:normAutofit fontScale="90000"/>
          </a:bodyPr>
          <a:lstStyle/>
          <a:p>
            <a:pPr fontAlgn="base"/>
            <a:r>
              <a:rPr lang="en-US" b="1" dirty="0"/>
              <a:t>5</a:t>
            </a:r>
            <a:br>
              <a:rPr lang="en-US" dirty="0"/>
            </a:br>
            <a:r>
              <a:rPr lang="en-US" b="1" dirty="0"/>
              <a:t>Consider your audience's views on the topic.</a:t>
            </a:r>
            <a:r>
              <a:rPr lang="en-US" dirty="0">
                <a:effectLst/>
              </a:rPr>
              <a:t> </a:t>
            </a:r>
            <a:endParaRPr lang="en-US" dirty="0"/>
          </a:p>
        </p:txBody>
      </p:sp>
      <p:sp>
        <p:nvSpPr>
          <p:cNvPr id="3" name="Content Placeholder 2">
            <a:extLst>
              <a:ext uri="{FF2B5EF4-FFF2-40B4-BE49-F238E27FC236}">
                <a16:creationId xmlns:a16="http://schemas.microsoft.com/office/drawing/2014/main" id="{B2A84862-9848-844C-BEE9-8E0270C338E0}"/>
              </a:ext>
            </a:extLst>
          </p:cNvPr>
          <p:cNvSpPr>
            <a:spLocks noGrp="1"/>
          </p:cNvSpPr>
          <p:nvPr>
            <p:ph idx="1"/>
          </p:nvPr>
        </p:nvSpPr>
        <p:spPr/>
        <p:txBody>
          <a:bodyPr/>
          <a:lstStyle/>
          <a:p>
            <a:pPr fontAlgn="base"/>
            <a:r>
              <a:rPr lang="en-US" dirty="0"/>
              <a:t>How your paper is received will depend on the audience and their stance on the issue. If you are preparing your paper for a class, it could be helpful to consider the views of your instructor. Similarly, a paper such as a policy paper would benefit from localizing the issue, just as a paper for an international journal would appeal to more readers if it includes a wider worldview.</a:t>
            </a:r>
            <a:r>
              <a:rPr lang="en-US" sz="1800" baseline="30000" dirty="0">
                <a:hlinkClick r:id="rId2"/>
              </a:rPr>
              <a:t>[4]</a:t>
            </a:r>
            <a:endParaRPr lang="en-US" dirty="0"/>
          </a:p>
          <a:p>
            <a:pPr lvl="1" fontAlgn="base"/>
            <a:r>
              <a:rPr lang="en-US" dirty="0"/>
              <a:t>While you don’t have to change your position to fit your audience, you may want to adjust your reasons behind the position or the counter-argument you choose.</a:t>
            </a:r>
          </a:p>
          <a:p>
            <a:endParaRPr lang="en-US" dirty="0"/>
          </a:p>
        </p:txBody>
      </p:sp>
    </p:spTree>
    <p:extLst>
      <p:ext uri="{BB962C8B-B14F-4D97-AF65-F5344CB8AC3E}">
        <p14:creationId xmlns:p14="http://schemas.microsoft.com/office/powerpoint/2010/main" val="2140936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8">
            <a:extLst>
              <a:ext uri="{FF2B5EF4-FFF2-40B4-BE49-F238E27FC236}">
                <a16:creationId xmlns:a16="http://schemas.microsoft.com/office/drawing/2014/main" id="{FF93A52E-647D-470D-8DEF-3E0527F11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10">
            <a:extLst>
              <a:ext uri="{FF2B5EF4-FFF2-40B4-BE49-F238E27FC236}">
                <a16:creationId xmlns:a16="http://schemas.microsoft.com/office/drawing/2014/main" id="{60CC8120-877B-4487-A5B8-BC103CBBB0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0" y="0"/>
            <a:ext cx="12584114" cy="6853238"/>
            <a:chOff x="-417513" y="0"/>
            <a:chExt cx="12584114" cy="6853238"/>
          </a:xfrm>
        </p:grpSpPr>
        <p:sp>
          <p:nvSpPr>
            <p:cNvPr id="40" name="Freeform 5">
              <a:extLst>
                <a:ext uri="{FF2B5EF4-FFF2-40B4-BE49-F238E27FC236}">
                  <a16:creationId xmlns:a16="http://schemas.microsoft.com/office/drawing/2014/main" id="{4FB249A7-5F6F-4DD1-96FD-493062D1BB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6">
              <a:extLst>
                <a:ext uri="{FF2B5EF4-FFF2-40B4-BE49-F238E27FC236}">
                  <a16:creationId xmlns:a16="http://schemas.microsoft.com/office/drawing/2014/main" id="{8C2D0D8B-9978-478E-89FB-91B144434A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7">
              <a:extLst>
                <a:ext uri="{FF2B5EF4-FFF2-40B4-BE49-F238E27FC236}">
                  <a16:creationId xmlns:a16="http://schemas.microsoft.com/office/drawing/2014/main" id="{784E2ECB-5C66-43FF-ACFB-8D42C58C16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8">
              <a:extLst>
                <a:ext uri="{FF2B5EF4-FFF2-40B4-BE49-F238E27FC236}">
                  <a16:creationId xmlns:a16="http://schemas.microsoft.com/office/drawing/2014/main" id="{1D13CD93-8644-4A98-A584-10AC0821832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9">
              <a:extLst>
                <a:ext uri="{FF2B5EF4-FFF2-40B4-BE49-F238E27FC236}">
                  <a16:creationId xmlns:a16="http://schemas.microsoft.com/office/drawing/2014/main" id="{B438EFD5-DAFC-46D4-B70F-E4F0CC2D70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0">
              <a:extLst>
                <a:ext uri="{FF2B5EF4-FFF2-40B4-BE49-F238E27FC236}">
                  <a16:creationId xmlns:a16="http://schemas.microsoft.com/office/drawing/2014/main" id="{5A261180-C889-41D9-8A84-9E3F49FA11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1">
              <a:extLst>
                <a:ext uri="{FF2B5EF4-FFF2-40B4-BE49-F238E27FC236}">
                  <a16:creationId xmlns:a16="http://schemas.microsoft.com/office/drawing/2014/main" id="{6DC6FB4C-7171-4EA6-9F70-AFE777DA2E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2">
              <a:extLst>
                <a:ext uri="{FF2B5EF4-FFF2-40B4-BE49-F238E27FC236}">
                  <a16:creationId xmlns:a16="http://schemas.microsoft.com/office/drawing/2014/main" id="{16D8CA9D-CFF7-4BC4-9948-BE4E6FDAD9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3">
              <a:extLst>
                <a:ext uri="{FF2B5EF4-FFF2-40B4-BE49-F238E27FC236}">
                  <a16:creationId xmlns:a16="http://schemas.microsoft.com/office/drawing/2014/main" id="{873A0B86-79F1-479C-8C5C-E228C5E8E1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4">
              <a:extLst>
                <a:ext uri="{FF2B5EF4-FFF2-40B4-BE49-F238E27FC236}">
                  <a16:creationId xmlns:a16="http://schemas.microsoft.com/office/drawing/2014/main" id="{96F56767-F3CF-47D2-A7BE-D1209949833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5">
              <a:extLst>
                <a:ext uri="{FF2B5EF4-FFF2-40B4-BE49-F238E27FC236}">
                  <a16:creationId xmlns:a16="http://schemas.microsoft.com/office/drawing/2014/main" id="{8CB4A1F6-52AD-4C89-A9A3-541E7273B8D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6">
              <a:extLst>
                <a:ext uri="{FF2B5EF4-FFF2-40B4-BE49-F238E27FC236}">
                  <a16:creationId xmlns:a16="http://schemas.microsoft.com/office/drawing/2014/main" id="{711D4709-5BBA-4E50-B5D1-B0B4AC2E254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7">
              <a:extLst>
                <a:ext uri="{FF2B5EF4-FFF2-40B4-BE49-F238E27FC236}">
                  <a16:creationId xmlns:a16="http://schemas.microsoft.com/office/drawing/2014/main" id="{AC830EF2-0A36-41D4-AC29-394A57EB74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8">
              <a:extLst>
                <a:ext uri="{FF2B5EF4-FFF2-40B4-BE49-F238E27FC236}">
                  <a16:creationId xmlns:a16="http://schemas.microsoft.com/office/drawing/2014/main" id="{6F5C6B2F-03D9-4925-9434-07D561726A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9">
              <a:extLst>
                <a:ext uri="{FF2B5EF4-FFF2-40B4-BE49-F238E27FC236}">
                  <a16:creationId xmlns:a16="http://schemas.microsoft.com/office/drawing/2014/main" id="{3D428C44-5E09-48B6-8727-617E14B2C2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20">
              <a:extLst>
                <a:ext uri="{FF2B5EF4-FFF2-40B4-BE49-F238E27FC236}">
                  <a16:creationId xmlns:a16="http://schemas.microsoft.com/office/drawing/2014/main" id="{05A3425B-A0CC-4B15-989F-46824EFD53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1">
              <a:extLst>
                <a:ext uri="{FF2B5EF4-FFF2-40B4-BE49-F238E27FC236}">
                  <a16:creationId xmlns:a16="http://schemas.microsoft.com/office/drawing/2014/main" id="{91153898-69A9-4A05-ADFE-8FD1E0B3631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2">
              <a:extLst>
                <a:ext uri="{FF2B5EF4-FFF2-40B4-BE49-F238E27FC236}">
                  <a16:creationId xmlns:a16="http://schemas.microsoft.com/office/drawing/2014/main" id="{9F258938-A716-44A2-94E8-B07D51AA59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23">
              <a:extLst>
                <a:ext uri="{FF2B5EF4-FFF2-40B4-BE49-F238E27FC236}">
                  <a16:creationId xmlns:a16="http://schemas.microsoft.com/office/drawing/2014/main" id="{D9BB5DF8-B858-4C47-B6CA-DFB85EB3F52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4">
              <a:extLst>
                <a:ext uri="{FF2B5EF4-FFF2-40B4-BE49-F238E27FC236}">
                  <a16:creationId xmlns:a16="http://schemas.microsoft.com/office/drawing/2014/main" id="{6752E0C3-0BCE-4C77-B159-EAEEDACD40C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5">
              <a:extLst>
                <a:ext uri="{FF2B5EF4-FFF2-40B4-BE49-F238E27FC236}">
                  <a16:creationId xmlns:a16="http://schemas.microsoft.com/office/drawing/2014/main" id="{CEE7DA20-D247-4B16-8F1E-DF2804C412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34" name="Group 33">
            <a:extLst>
              <a:ext uri="{FF2B5EF4-FFF2-40B4-BE49-F238E27FC236}">
                <a16:creationId xmlns:a16="http://schemas.microsoft.com/office/drawing/2014/main" id="{39910019-1077-407F-84B7-71C4E8D701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12605" y="1699589"/>
            <a:ext cx="3674476" cy="3470421"/>
            <a:chOff x="697883" y="1816768"/>
            <a:chExt cx="3674476" cy="3470421"/>
          </a:xfrm>
        </p:grpSpPr>
        <p:sp>
          <p:nvSpPr>
            <p:cNvPr id="35" name="Rectangle 34">
              <a:extLst>
                <a:ext uri="{FF2B5EF4-FFF2-40B4-BE49-F238E27FC236}">
                  <a16:creationId xmlns:a16="http://schemas.microsoft.com/office/drawing/2014/main" id="{949611EC-21BB-462D-AD20-3AABAE133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Isosceles Triangle 22">
              <a:extLst>
                <a:ext uri="{FF2B5EF4-FFF2-40B4-BE49-F238E27FC236}">
                  <a16:creationId xmlns:a16="http://schemas.microsoft.com/office/drawing/2014/main" id="{939FF147-FDDB-40D1-954F-165FF6B7B4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F150523E-B5D4-4360-9E06-2A48C8780D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B17C0F3D-0880-1348-8BF2-F30EA0C5237F}"/>
              </a:ext>
            </a:extLst>
          </p:cNvPr>
          <p:cNvSpPr>
            <a:spLocks noGrp="1"/>
          </p:cNvSpPr>
          <p:nvPr>
            <p:ph type="title"/>
          </p:nvPr>
        </p:nvSpPr>
        <p:spPr>
          <a:xfrm>
            <a:off x="7801092" y="2349925"/>
            <a:ext cx="3498979" cy="2456442"/>
          </a:xfrm>
        </p:spPr>
        <p:txBody>
          <a:bodyPr>
            <a:normAutofit/>
          </a:bodyPr>
          <a:lstStyle/>
          <a:p>
            <a:r>
              <a:rPr lang="en-US"/>
              <a:t>PART II Building Your Argument</a:t>
            </a:r>
            <a:endParaRPr lang="en-US" dirty="0"/>
          </a:p>
        </p:txBody>
      </p:sp>
      <p:graphicFrame>
        <p:nvGraphicFramePr>
          <p:cNvPr id="61" name="Content Placeholder 2">
            <a:extLst>
              <a:ext uri="{FF2B5EF4-FFF2-40B4-BE49-F238E27FC236}">
                <a16:creationId xmlns:a16="http://schemas.microsoft.com/office/drawing/2014/main" id="{534952D3-499A-4B79-BE49-495B4F1EE00E}"/>
              </a:ext>
            </a:extLst>
          </p:cNvPr>
          <p:cNvGraphicFramePr>
            <a:graphicFrameLocks noGrp="1"/>
          </p:cNvGraphicFramePr>
          <p:nvPr>
            <p:ph idx="1"/>
            <p:extLst>
              <p:ext uri="{D42A27DB-BD31-4B8C-83A1-F6EECF244321}">
                <p14:modId xmlns:p14="http://schemas.microsoft.com/office/powerpoint/2010/main" val="3241463267"/>
              </p:ext>
            </p:extLst>
          </p:nvPr>
        </p:nvGraphicFramePr>
        <p:xfrm>
          <a:off x="1096446" y="1125538"/>
          <a:ext cx="5638800" cy="4603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4892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4"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6"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5"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46"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50"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8F21AA-5C69-614A-8DE8-03DDAD64D292}"/>
              </a:ext>
            </a:extLst>
          </p:cNvPr>
          <p:cNvSpPr>
            <a:spLocks noGrp="1"/>
          </p:cNvSpPr>
          <p:nvPr>
            <p:ph type="title"/>
          </p:nvPr>
        </p:nvSpPr>
        <p:spPr>
          <a:xfrm>
            <a:off x="645459" y="960120"/>
            <a:ext cx="3865695" cy="4171278"/>
          </a:xfrm>
        </p:spPr>
        <p:txBody>
          <a:bodyPr>
            <a:normAutofit/>
          </a:bodyPr>
          <a:lstStyle/>
          <a:p>
            <a:pPr algn="r" fontAlgn="base"/>
            <a:r>
              <a:rPr lang="en-US" sz="4400" b="1">
                <a:solidFill>
                  <a:schemeClr val="tx1"/>
                </a:solidFill>
              </a:rPr>
              <a:t>1</a:t>
            </a:r>
            <a:br>
              <a:rPr lang="en-US" sz="4400">
                <a:solidFill>
                  <a:schemeClr val="tx1"/>
                </a:solidFill>
              </a:rPr>
            </a:br>
            <a:r>
              <a:rPr lang="en-US" sz="4400" b="1">
                <a:solidFill>
                  <a:schemeClr val="tx1"/>
                </a:solidFill>
              </a:rPr>
              <a:t>Establish your claim</a:t>
            </a: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1410DD4-B43A-6448-BCFC-048570486650}"/>
              </a:ext>
            </a:extLst>
          </p:cNvPr>
          <p:cNvSpPr>
            <a:spLocks noGrp="1"/>
          </p:cNvSpPr>
          <p:nvPr>
            <p:ph idx="1"/>
          </p:nvPr>
        </p:nvSpPr>
        <p:spPr>
          <a:xfrm>
            <a:off x="4983164" y="960120"/>
            <a:ext cx="5511800" cy="4171278"/>
          </a:xfrm>
        </p:spPr>
        <p:txBody>
          <a:bodyPr>
            <a:normAutofit/>
          </a:bodyPr>
          <a:lstStyle/>
          <a:p>
            <a:pPr fontAlgn="base"/>
            <a:endParaRPr lang="en-US" dirty="0"/>
          </a:p>
          <a:p>
            <a:pPr fontAlgn="base"/>
            <a:endParaRPr lang="en-US" dirty="0"/>
          </a:p>
          <a:p>
            <a:pPr fontAlgn="base"/>
            <a:r>
              <a:rPr lang="en-US" dirty="0"/>
              <a:t>Your claim is your position on the topic, which is what you will defend in your paper. You should base your claim on what you can prove with your evidence</a:t>
            </a:r>
          </a:p>
        </p:txBody>
      </p:sp>
    </p:spTree>
    <p:extLst>
      <p:ext uri="{BB962C8B-B14F-4D97-AF65-F5344CB8AC3E}">
        <p14:creationId xmlns:p14="http://schemas.microsoft.com/office/powerpoint/2010/main" val="3828165072"/>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otalTime>0</TotalTime>
  <Words>2564</Words>
  <Application>Microsoft Macintosh PowerPoint</Application>
  <PresentationFormat>Widescreen</PresentationFormat>
  <Paragraphs>145</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 Light</vt:lpstr>
      <vt:lpstr>Rockwell</vt:lpstr>
      <vt:lpstr>Wingdings</vt:lpstr>
      <vt:lpstr>Atlas</vt:lpstr>
      <vt:lpstr>Position Paper</vt:lpstr>
      <vt:lpstr>   PART I Choosing Your Position   </vt:lpstr>
      <vt:lpstr>1 Make sure your topic is arguable </vt:lpstr>
      <vt:lpstr>2 Research your topic and the alternative sides. </vt:lpstr>
      <vt:lpstr>3 Make a pros and cons list for at least 2 positions on your topic. </vt:lpstr>
      <vt:lpstr>4 Think about your views on the issue.  </vt:lpstr>
      <vt:lpstr>5 Consider your audience's views on the topic. </vt:lpstr>
      <vt:lpstr>PART II Building Your Argument</vt:lpstr>
      <vt:lpstr>1 Establish your claim</vt:lpstr>
      <vt:lpstr>2 Identify your supporting reasons</vt:lpstr>
      <vt:lpstr>3 Compile your supporting evidence. </vt:lpstr>
      <vt:lpstr>4 Identify a counter-argument that you can easily dismiss. </vt:lpstr>
      <vt:lpstr>PART III Drafting Your Paper</vt:lpstr>
      <vt:lpstr>1 Develop your thesis. </vt:lpstr>
      <vt:lpstr>2 Write your introduction. </vt:lpstr>
      <vt:lpstr>3 Include at least 2 body paragraphs. </vt:lpstr>
      <vt:lpstr>4 Use topic sentences that link back to your thesis. </vt:lpstr>
      <vt:lpstr>5 Provide evidence to support your position. </vt:lpstr>
      <vt:lpstr>6 Provide commentary to explain your evidence. </vt:lpstr>
      <vt:lpstr>7 Conclude your essay by reasserting your position. </vt:lpstr>
      <vt:lpstr>8 Cite Your Sources. </vt:lpstr>
      <vt:lpstr>Cite Your Sources  </vt:lpstr>
      <vt:lpstr>Cite Your Sources </vt:lpstr>
      <vt:lpstr>Cite Your Sources </vt:lpstr>
      <vt:lpstr>Cite Your Sources </vt:lpstr>
      <vt:lpstr>Cite Your Sources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Position Paper</dc:title>
  <dc:creator>Microsoft Office User</dc:creator>
  <cp:lastModifiedBy>Microsoft Office User</cp:lastModifiedBy>
  <cp:revision>1</cp:revision>
  <dcterms:created xsi:type="dcterms:W3CDTF">2020-08-20T01:25:58Z</dcterms:created>
  <dcterms:modified xsi:type="dcterms:W3CDTF">2020-08-20T01:26:43Z</dcterms:modified>
</cp:coreProperties>
</file>